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6" r:id="rId3"/>
    <p:sldId id="327" r:id="rId4"/>
    <p:sldId id="319" r:id="rId5"/>
    <p:sldId id="321" r:id="rId6"/>
    <p:sldId id="290" r:id="rId7"/>
    <p:sldId id="317" r:id="rId8"/>
    <p:sldId id="303" r:id="rId9"/>
    <p:sldId id="298" r:id="rId10"/>
    <p:sldId id="264" r:id="rId11"/>
    <p:sldId id="304" r:id="rId12"/>
    <p:sldId id="322" r:id="rId13"/>
    <p:sldId id="291" r:id="rId14"/>
    <p:sldId id="266" r:id="rId15"/>
    <p:sldId id="323" r:id="rId16"/>
    <p:sldId id="289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337961A-156B-4AF5-8697-5A4177873212}">
          <p14:sldIdLst>
            <p14:sldId id="256"/>
            <p14:sldId id="326"/>
            <p14:sldId id="327"/>
            <p14:sldId id="319"/>
            <p14:sldId id="321"/>
            <p14:sldId id="290"/>
            <p14:sldId id="317"/>
            <p14:sldId id="303"/>
            <p14:sldId id="298"/>
            <p14:sldId id="264"/>
            <p14:sldId id="304"/>
            <p14:sldId id="322"/>
            <p14:sldId id="291"/>
            <p14:sldId id="266"/>
            <p14:sldId id="323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76">
          <p15:clr>
            <a:srgbClr val="A4A3A4"/>
          </p15:clr>
        </p15:guide>
        <p15:guide id="2" orient="horz" pos="3239">
          <p15:clr>
            <a:srgbClr val="A4A3A4"/>
          </p15:clr>
        </p15:guide>
        <p15:guide id="3" orient="horz" pos="2164">
          <p15:clr>
            <a:srgbClr val="A4A3A4"/>
          </p15:clr>
        </p15:guide>
        <p15:guide id="4" orient="horz">
          <p15:clr>
            <a:srgbClr val="A4A3A4"/>
          </p15:clr>
        </p15:guide>
        <p15:guide id="5" pos="3833">
          <p15:clr>
            <a:srgbClr val="A4A3A4"/>
          </p15:clr>
        </p15:guide>
        <p15:guide id="6" pos="1927">
          <p15:clr>
            <a:srgbClr val="A4A3A4"/>
          </p15:clr>
        </p15:guide>
        <p15:guide id="7">
          <p15:clr>
            <a:srgbClr val="A4A3A4"/>
          </p15:clr>
        </p15:guide>
        <p15:guide id="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993366"/>
    <a:srgbClr val="DCE6F2"/>
    <a:srgbClr val="ECF4F8"/>
    <a:srgbClr val="F2F2F2"/>
    <a:srgbClr val="FFFFFF"/>
    <a:srgbClr val="0862B7"/>
    <a:srgbClr val="FF0000"/>
    <a:srgbClr val="6A5847"/>
    <a:srgbClr val="DB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174" y="138"/>
      </p:cViewPr>
      <p:guideLst>
        <p:guide orient="horz" pos="1076"/>
        <p:guide orient="horz" pos="3239"/>
        <p:guide orient="horz" pos="2164"/>
        <p:guide orient="horz"/>
        <p:guide pos="3833"/>
        <p:guide pos="1927"/>
        <p:guide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106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C7C0E-6DB7-4BDD-A108-FC0E419A669B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F4D9-8737-4F16-9C26-2B6092B64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0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F4D9-8737-4F16-9C26-2B6092B6434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48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1549-E5CD-497E-ABAA-6CECD864B536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793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1549-E5CD-497E-ABAA-6CECD864B536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5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F4D9-8737-4F16-9C26-2B6092B6434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45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0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5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55142" y="4927500"/>
            <a:ext cx="5120208" cy="2295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300" b="1">
                <a:solidFill>
                  <a:srgbClr val="40404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/>
              <a:t>IPSOS pro PČS_Vážné životní situace_2017</a:t>
            </a:r>
            <a:endParaRPr lang="cs-CZ" dirty="0"/>
          </a:p>
        </p:txBody>
      </p:sp>
      <p:sp>
        <p:nvSpPr>
          <p:cNvPr id="6" name="Zástupný symbol pro nadpis 1"/>
          <p:cNvSpPr>
            <a:spLocks noGrp="1"/>
          </p:cNvSpPr>
          <p:nvPr>
            <p:ph type="title"/>
          </p:nvPr>
        </p:nvSpPr>
        <p:spPr>
          <a:xfrm>
            <a:off x="212058" y="6357"/>
            <a:ext cx="8680422" cy="469722"/>
          </a:xfrm>
          <a:prstGeom prst="rect">
            <a:avLst/>
          </a:prstGeom>
        </p:spPr>
        <p:txBody>
          <a:bodyPr vert="horz" lIns="36000" tIns="45720" rIns="36000" bIns="45720" rtlCol="0" anchor="t">
            <a:normAutofit/>
          </a:bodyPr>
          <a:lstStyle/>
          <a:p>
            <a:r>
              <a:rPr lang="en-US" dirty="0"/>
              <a:t>Click to edit template headings</a:t>
            </a:r>
            <a:r>
              <a:rPr lang="cs-CZ" dirty="0"/>
              <a:t> </a:t>
            </a:r>
            <a:r>
              <a:rPr lang="en-US" dirty="0"/>
              <a:t>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56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ílý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4" y="897731"/>
            <a:ext cx="8641655" cy="36183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r>
              <a:rPr lang="en-US" dirty="0"/>
              <a:t>Text comment, text ... Text, comment, text ... Text, comment, text ...</a:t>
            </a:r>
          </a:p>
          <a:p>
            <a:pPr lvl="1"/>
            <a:r>
              <a:rPr lang="cs-CZ" dirty="0"/>
              <a:t>Text comment, text ... Text, comment, text ... Text, comment, text ...</a:t>
            </a:r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-9618" y="490924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2A2DB900-4F27-419C-B2D8-AAC4EB8D73BD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55142" y="4927500"/>
            <a:ext cx="5120208" cy="2295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300" b="1">
                <a:solidFill>
                  <a:srgbClr val="40404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cs-CZ"/>
              <a:t>Ipsos pro PČS, Zpráva z kvalitativního výzkumu, 02/2017</a:t>
            </a:r>
            <a:endParaRPr lang="cs-CZ" dirty="0"/>
          </a:p>
        </p:txBody>
      </p:sp>
      <p:sp>
        <p:nvSpPr>
          <p:cNvPr id="18" name="Zástupný symbol pro nadpis 1"/>
          <p:cNvSpPr>
            <a:spLocks noGrp="1"/>
          </p:cNvSpPr>
          <p:nvPr>
            <p:ph type="title"/>
          </p:nvPr>
        </p:nvSpPr>
        <p:spPr>
          <a:xfrm>
            <a:off x="212058" y="6356"/>
            <a:ext cx="8680422" cy="469722"/>
          </a:xfrm>
          <a:prstGeom prst="rect">
            <a:avLst/>
          </a:prstGeom>
        </p:spPr>
        <p:txBody>
          <a:bodyPr vert="horz" lIns="36000" tIns="45720" rIns="36000" bIns="45720" rtlCol="0" anchor="t">
            <a:noAutofit/>
          </a:bodyPr>
          <a:lstStyle>
            <a:lvl1pPr>
              <a:defRPr sz="2800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688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62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92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72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29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17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4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1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75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C3F2F-B34C-4F3A-A801-331FC561DB40}" type="datetimeFigureOut">
              <a:rPr lang="cs-CZ" smtClean="0"/>
              <a:t>18.01.2018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360F2-A119-472B-BF53-B7AED27115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1"/>
          <a:stretch/>
        </p:blipFill>
        <p:spPr>
          <a:xfrm>
            <a:off x="-33470" y="-20538"/>
            <a:ext cx="9194932" cy="5184576"/>
          </a:xfrm>
          <a:prstGeom prst="rect">
            <a:avLst/>
          </a:prstGeom>
        </p:spPr>
      </p:pic>
      <p:sp>
        <p:nvSpPr>
          <p:cNvPr id="4" name="Zástupný symbol pro text 2"/>
          <p:cNvSpPr txBox="1">
            <a:spLocks/>
          </p:cNvSpPr>
          <p:nvPr/>
        </p:nvSpPr>
        <p:spPr>
          <a:xfrm>
            <a:off x="-33472" y="627534"/>
            <a:ext cx="9194933" cy="1581798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NOVINKA 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ve FLEXI od 1. února 2018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26589" y="3219822"/>
            <a:ext cx="7632848" cy="1077218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Unikátní pojištění – jediné v ČR</a:t>
            </a:r>
            <a:endParaRPr lang="cs-CZ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32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Pojištění ošetřování </a:t>
            </a:r>
            <a:r>
              <a:rPr lang="cs-CZ" sz="32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dospělého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9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Obrázek 8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529"/>
          <a:stretch/>
        </p:blipFill>
        <p:spPr>
          <a:xfrm>
            <a:off x="-33471" y="-92546"/>
            <a:ext cx="9250695" cy="5256584"/>
          </a:xfrm>
          <a:prstGeom prst="rect">
            <a:avLst/>
          </a:prstGeom>
        </p:spPr>
      </p:pic>
      <p:sp>
        <p:nvSpPr>
          <p:cNvPr id="4" name="Zaoblený obdélník 3"/>
          <p:cNvSpPr/>
          <p:nvPr/>
        </p:nvSpPr>
        <p:spPr>
          <a:xfrm>
            <a:off x="111193" y="1635646"/>
            <a:ext cx="8928992" cy="1622721"/>
          </a:xfrm>
          <a:prstGeom prst="roundRect">
            <a:avLst/>
          </a:prstGeom>
          <a:solidFill>
            <a:srgbClr val="E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err="1">
              <a:solidFill>
                <a:srgbClr val="003399"/>
              </a:solidFill>
            </a:endParaRPr>
          </a:p>
        </p:txBody>
      </p:sp>
      <p:sp>
        <p:nvSpPr>
          <p:cNvPr id="160" name="Zaoblený obdélník 159"/>
          <p:cNvSpPr/>
          <p:nvPr/>
        </p:nvSpPr>
        <p:spPr>
          <a:xfrm>
            <a:off x="3121476" y="1635646"/>
            <a:ext cx="944040" cy="1614419"/>
          </a:xfrm>
          <a:prstGeom prst="round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856330" y="1773744"/>
            <a:ext cx="590400" cy="590551"/>
          </a:xfrm>
          <a:prstGeom prst="ellipse">
            <a:avLst/>
          </a:prstGeom>
          <a:solidFill>
            <a:srgbClr val="993366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err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3270465" y="1823105"/>
            <a:ext cx="590400" cy="590551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err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06651" y="2511687"/>
            <a:ext cx="8290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</a:t>
            </a:r>
          </a:p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DÍTĚ</a:t>
            </a:r>
          </a:p>
          <a:p>
            <a:pPr algn="ctr"/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998049" y="2515690"/>
            <a:ext cx="12268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45 %</a:t>
            </a:r>
          </a:p>
          <a:p>
            <a:pPr algn="ctr"/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RODIČ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234301" y="2518212"/>
            <a:ext cx="1867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6 %</a:t>
            </a:r>
          </a:p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RODIČ </a:t>
            </a: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PARTNERA/KY</a:t>
            </a:r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970631" y="2505309"/>
            <a:ext cx="19312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18 %</a:t>
            </a:r>
          </a:p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MANŽEL/KA, PARTNER/KA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054557" y="2505768"/>
            <a:ext cx="1867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15 %</a:t>
            </a:r>
          </a:p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JINÝ ČLEN </a:t>
            </a: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RODINY</a:t>
            </a:r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1655539" y="1793453"/>
            <a:ext cx="590400" cy="590551"/>
            <a:chOff x="1477781" y="1519245"/>
            <a:chExt cx="590400" cy="590551"/>
          </a:xfrm>
        </p:grpSpPr>
        <p:sp>
          <p:nvSpPr>
            <p:cNvPr id="53" name="Ovál 52"/>
            <p:cNvSpPr/>
            <p:nvPr/>
          </p:nvSpPr>
          <p:spPr>
            <a:xfrm>
              <a:off x="1477781" y="1519245"/>
              <a:ext cx="590400" cy="590551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dirty="0" err="1">
                <a:solidFill>
                  <a:srgbClr val="003399"/>
                </a:solidFill>
                <a:latin typeface="Calibri" pitchFamily="34" charset="0"/>
              </a:endParaRPr>
            </a:p>
          </p:txBody>
        </p:sp>
        <p:grpSp>
          <p:nvGrpSpPr>
            <p:cNvPr id="54" name="Group 131"/>
            <p:cNvGrpSpPr>
              <a:grpSpLocks noChangeAspect="1"/>
            </p:cNvGrpSpPr>
            <p:nvPr/>
          </p:nvGrpSpPr>
          <p:grpSpPr>
            <a:xfrm>
              <a:off x="1608754" y="1581574"/>
              <a:ext cx="341819" cy="455558"/>
              <a:chOff x="1136576" y="4293096"/>
              <a:chExt cx="1350596" cy="1800000"/>
            </a:xfrm>
            <a:solidFill>
              <a:schemeClr val="bg1"/>
            </a:solidFill>
          </p:grpSpPr>
          <p:sp>
            <p:nvSpPr>
              <p:cNvPr id="55" name="Freeform 5"/>
              <p:cNvSpPr>
                <a:spLocks/>
              </p:cNvSpPr>
              <p:nvPr/>
            </p:nvSpPr>
            <p:spPr bwMode="auto">
              <a:xfrm>
                <a:off x="1834941" y="4293096"/>
                <a:ext cx="388953" cy="387362"/>
              </a:xfrm>
              <a:custGeom>
                <a:avLst/>
                <a:gdLst/>
                <a:ahLst/>
                <a:cxnLst>
                  <a:cxn ang="0">
                    <a:pos x="82" y="194"/>
                  </a:cxn>
                  <a:cxn ang="0">
                    <a:pos x="195" y="124"/>
                  </a:cxn>
                  <a:cxn ang="0">
                    <a:pos x="125" y="11"/>
                  </a:cxn>
                  <a:cxn ang="0">
                    <a:pos x="12" y="82"/>
                  </a:cxn>
                  <a:cxn ang="0">
                    <a:pos x="82" y="194"/>
                  </a:cxn>
                </a:cxnLst>
                <a:rect l="0" t="0" r="r" b="b"/>
                <a:pathLst>
                  <a:path w="207" h="206">
                    <a:moveTo>
                      <a:pt x="82" y="194"/>
                    </a:moveTo>
                    <a:cubicBezTo>
                      <a:pt x="133" y="206"/>
                      <a:pt x="183" y="175"/>
                      <a:pt x="195" y="124"/>
                    </a:cubicBezTo>
                    <a:cubicBezTo>
                      <a:pt x="207" y="74"/>
                      <a:pt x="176" y="23"/>
                      <a:pt x="125" y="11"/>
                    </a:cubicBezTo>
                    <a:cubicBezTo>
                      <a:pt x="74" y="0"/>
                      <a:pt x="24" y="31"/>
                      <a:pt x="12" y="82"/>
                    </a:cubicBezTo>
                    <a:cubicBezTo>
                      <a:pt x="0" y="132"/>
                      <a:pt x="32" y="183"/>
                      <a:pt x="82" y="19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6"/>
              <p:cNvSpPr>
                <a:spLocks/>
              </p:cNvSpPr>
              <p:nvPr/>
            </p:nvSpPr>
            <p:spPr bwMode="auto">
              <a:xfrm>
                <a:off x="1136576" y="4697161"/>
                <a:ext cx="1350596" cy="1395935"/>
              </a:xfrm>
              <a:custGeom>
                <a:avLst/>
                <a:gdLst/>
                <a:ahLst/>
                <a:cxnLst>
                  <a:cxn ang="0">
                    <a:pos x="92" y="171"/>
                  </a:cxn>
                  <a:cxn ang="0">
                    <a:pos x="105" y="174"/>
                  </a:cxn>
                  <a:cxn ang="0">
                    <a:pos x="106" y="174"/>
                  </a:cxn>
                  <a:cxn ang="0">
                    <a:pos x="180" y="100"/>
                  </a:cxn>
                  <a:cxn ang="0">
                    <a:pos x="105" y="182"/>
                  </a:cxn>
                  <a:cxn ang="0">
                    <a:pos x="76" y="170"/>
                  </a:cxn>
                  <a:cxn ang="0">
                    <a:pos x="2" y="394"/>
                  </a:cxn>
                  <a:cxn ang="0">
                    <a:pos x="30" y="427"/>
                  </a:cxn>
                  <a:cxn ang="0">
                    <a:pos x="121" y="205"/>
                  </a:cxn>
                  <a:cxn ang="0">
                    <a:pos x="151" y="502"/>
                  </a:cxn>
                  <a:cxn ang="0">
                    <a:pos x="187" y="743"/>
                  </a:cxn>
                  <a:cxn ang="0">
                    <a:pos x="223" y="508"/>
                  </a:cxn>
                  <a:cxn ang="0">
                    <a:pos x="256" y="707"/>
                  </a:cxn>
                  <a:cxn ang="0">
                    <a:pos x="328" y="707"/>
                  </a:cxn>
                  <a:cxn ang="0">
                    <a:pos x="355" y="495"/>
                  </a:cxn>
                  <a:cxn ang="0">
                    <a:pos x="373" y="480"/>
                  </a:cxn>
                  <a:cxn ang="0">
                    <a:pos x="355" y="189"/>
                  </a:cxn>
                  <a:cxn ang="0">
                    <a:pos x="352" y="153"/>
                  </a:cxn>
                  <a:cxn ang="0">
                    <a:pos x="355" y="155"/>
                  </a:cxn>
                  <a:cxn ang="0">
                    <a:pos x="354" y="153"/>
                  </a:cxn>
                  <a:cxn ang="0">
                    <a:pos x="355" y="87"/>
                  </a:cxn>
                  <a:cxn ang="0">
                    <a:pos x="308" y="64"/>
                  </a:cxn>
                  <a:cxn ang="0">
                    <a:pos x="363" y="68"/>
                  </a:cxn>
                  <a:cxn ang="0">
                    <a:pos x="363" y="159"/>
                  </a:cxn>
                  <a:cxn ang="0">
                    <a:pos x="381" y="481"/>
                  </a:cxn>
                  <a:cxn ang="0">
                    <a:pos x="363" y="691"/>
                  </a:cxn>
                  <a:cxn ang="0">
                    <a:pos x="466" y="691"/>
                  </a:cxn>
                  <a:cxn ang="0">
                    <a:pos x="485" y="360"/>
                  </a:cxn>
                  <a:cxn ang="0">
                    <a:pos x="537" y="743"/>
                  </a:cxn>
                  <a:cxn ang="0">
                    <a:pos x="589" y="328"/>
                  </a:cxn>
                  <a:cxn ang="0">
                    <a:pos x="589" y="114"/>
                  </a:cxn>
                  <a:cxn ang="0">
                    <a:pos x="654" y="398"/>
                  </a:cxn>
                  <a:cxn ang="0">
                    <a:pos x="688" y="428"/>
                  </a:cxn>
                  <a:cxn ang="0">
                    <a:pos x="643" y="79"/>
                  </a:cxn>
                  <a:cxn ang="0">
                    <a:pos x="556" y="10"/>
                  </a:cxn>
                  <a:cxn ang="0">
                    <a:pos x="377" y="6"/>
                  </a:cxn>
                  <a:cxn ang="0">
                    <a:pos x="240" y="51"/>
                  </a:cxn>
                  <a:cxn ang="0">
                    <a:pos x="179" y="27"/>
                  </a:cxn>
                  <a:cxn ang="0">
                    <a:pos x="77" y="155"/>
                  </a:cxn>
                  <a:cxn ang="0">
                    <a:pos x="81" y="162"/>
                  </a:cxn>
                </a:cxnLst>
                <a:rect l="0" t="0" r="r" b="b"/>
                <a:pathLst>
                  <a:path w="719" h="743">
                    <a:moveTo>
                      <a:pt x="81" y="162"/>
                    </a:moveTo>
                    <a:cubicBezTo>
                      <a:pt x="84" y="166"/>
                      <a:pt x="88" y="169"/>
                      <a:pt x="92" y="171"/>
                    </a:cubicBezTo>
                    <a:cubicBezTo>
                      <a:pt x="96" y="173"/>
                      <a:pt x="100" y="174"/>
                      <a:pt x="104" y="174"/>
                    </a:cubicBezTo>
                    <a:cubicBezTo>
                      <a:pt x="104" y="174"/>
                      <a:pt x="105" y="174"/>
                      <a:pt x="105" y="174"/>
                    </a:cubicBezTo>
                    <a:cubicBezTo>
                      <a:pt x="105" y="174"/>
                      <a:pt x="105" y="174"/>
                      <a:pt x="105" y="174"/>
                    </a:cubicBezTo>
                    <a:cubicBezTo>
                      <a:pt x="105" y="174"/>
                      <a:pt x="106" y="174"/>
                      <a:pt x="106" y="174"/>
                    </a:cubicBezTo>
                    <a:cubicBezTo>
                      <a:pt x="118" y="174"/>
                      <a:pt x="129" y="167"/>
                      <a:pt x="135" y="156"/>
                    </a:cubicBezTo>
                    <a:cubicBezTo>
                      <a:pt x="147" y="131"/>
                      <a:pt x="162" y="113"/>
                      <a:pt x="180" y="100"/>
                    </a:cubicBezTo>
                    <a:cubicBezTo>
                      <a:pt x="167" y="115"/>
                      <a:pt x="148" y="146"/>
                      <a:pt x="141" y="160"/>
                    </a:cubicBezTo>
                    <a:cubicBezTo>
                      <a:pt x="134" y="173"/>
                      <a:pt x="120" y="182"/>
                      <a:pt x="105" y="182"/>
                    </a:cubicBezTo>
                    <a:cubicBezTo>
                      <a:pt x="99" y="182"/>
                      <a:pt x="93" y="181"/>
                      <a:pt x="87" y="178"/>
                    </a:cubicBezTo>
                    <a:cubicBezTo>
                      <a:pt x="83" y="176"/>
                      <a:pt x="80" y="173"/>
                      <a:pt x="76" y="170"/>
                    </a:cubicBezTo>
                    <a:cubicBezTo>
                      <a:pt x="71" y="179"/>
                      <a:pt x="65" y="189"/>
                      <a:pt x="60" y="200"/>
                    </a:cubicBezTo>
                    <a:cubicBezTo>
                      <a:pt x="34" y="252"/>
                      <a:pt x="14" y="317"/>
                      <a:pt x="2" y="394"/>
                    </a:cubicBezTo>
                    <a:cubicBezTo>
                      <a:pt x="0" y="410"/>
                      <a:pt x="10" y="424"/>
                      <a:pt x="25" y="426"/>
                    </a:cubicBezTo>
                    <a:cubicBezTo>
                      <a:pt x="27" y="427"/>
                      <a:pt x="28" y="427"/>
                      <a:pt x="30" y="427"/>
                    </a:cubicBezTo>
                    <a:cubicBezTo>
                      <a:pt x="43" y="427"/>
                      <a:pt x="55" y="417"/>
                      <a:pt x="57" y="403"/>
                    </a:cubicBezTo>
                    <a:cubicBezTo>
                      <a:pt x="71" y="319"/>
                      <a:pt x="93" y="252"/>
                      <a:pt x="121" y="205"/>
                    </a:cubicBezTo>
                    <a:cubicBezTo>
                      <a:pt x="94" y="326"/>
                      <a:pt x="107" y="480"/>
                      <a:pt x="107" y="480"/>
                    </a:cubicBezTo>
                    <a:cubicBezTo>
                      <a:pt x="107" y="490"/>
                      <a:pt x="125" y="497"/>
                      <a:pt x="151" y="502"/>
                    </a:cubicBezTo>
                    <a:cubicBezTo>
                      <a:pt x="151" y="707"/>
                      <a:pt x="151" y="707"/>
                      <a:pt x="151" y="707"/>
                    </a:cubicBezTo>
                    <a:cubicBezTo>
                      <a:pt x="151" y="727"/>
                      <a:pt x="167" y="743"/>
                      <a:pt x="187" y="743"/>
                    </a:cubicBezTo>
                    <a:cubicBezTo>
                      <a:pt x="207" y="743"/>
                      <a:pt x="223" y="727"/>
                      <a:pt x="223" y="707"/>
                    </a:cubicBezTo>
                    <a:cubicBezTo>
                      <a:pt x="223" y="508"/>
                      <a:pt x="223" y="508"/>
                      <a:pt x="223" y="508"/>
                    </a:cubicBezTo>
                    <a:cubicBezTo>
                      <a:pt x="234" y="508"/>
                      <a:pt x="245" y="508"/>
                      <a:pt x="256" y="508"/>
                    </a:cubicBezTo>
                    <a:cubicBezTo>
                      <a:pt x="256" y="707"/>
                      <a:pt x="256" y="707"/>
                      <a:pt x="256" y="707"/>
                    </a:cubicBezTo>
                    <a:cubicBezTo>
                      <a:pt x="256" y="727"/>
                      <a:pt x="272" y="743"/>
                      <a:pt x="292" y="743"/>
                    </a:cubicBezTo>
                    <a:cubicBezTo>
                      <a:pt x="312" y="743"/>
                      <a:pt x="328" y="727"/>
                      <a:pt x="328" y="707"/>
                    </a:cubicBezTo>
                    <a:cubicBezTo>
                      <a:pt x="328" y="502"/>
                      <a:pt x="328" y="502"/>
                      <a:pt x="328" y="502"/>
                    </a:cubicBezTo>
                    <a:cubicBezTo>
                      <a:pt x="339" y="500"/>
                      <a:pt x="348" y="498"/>
                      <a:pt x="355" y="495"/>
                    </a:cubicBezTo>
                    <a:cubicBezTo>
                      <a:pt x="358" y="494"/>
                      <a:pt x="360" y="493"/>
                      <a:pt x="363" y="492"/>
                    </a:cubicBezTo>
                    <a:cubicBezTo>
                      <a:pt x="369" y="489"/>
                      <a:pt x="373" y="485"/>
                      <a:pt x="373" y="480"/>
                    </a:cubicBezTo>
                    <a:cubicBezTo>
                      <a:pt x="373" y="480"/>
                      <a:pt x="384" y="343"/>
                      <a:pt x="363" y="225"/>
                    </a:cubicBezTo>
                    <a:cubicBezTo>
                      <a:pt x="360" y="213"/>
                      <a:pt x="358" y="201"/>
                      <a:pt x="355" y="189"/>
                    </a:cubicBezTo>
                    <a:cubicBezTo>
                      <a:pt x="351" y="174"/>
                      <a:pt x="346" y="159"/>
                      <a:pt x="340" y="145"/>
                    </a:cubicBezTo>
                    <a:cubicBezTo>
                      <a:pt x="344" y="148"/>
                      <a:pt x="348" y="150"/>
                      <a:pt x="352" y="153"/>
                    </a:cubicBezTo>
                    <a:cubicBezTo>
                      <a:pt x="353" y="154"/>
                      <a:pt x="354" y="154"/>
                      <a:pt x="355" y="155"/>
                    </a:cubicBezTo>
                    <a:cubicBezTo>
                      <a:pt x="355" y="155"/>
                      <a:pt x="355" y="155"/>
                      <a:pt x="355" y="155"/>
                    </a:cubicBezTo>
                    <a:cubicBezTo>
                      <a:pt x="355" y="155"/>
                      <a:pt x="355" y="155"/>
                      <a:pt x="355" y="154"/>
                    </a:cubicBezTo>
                    <a:cubicBezTo>
                      <a:pt x="355" y="154"/>
                      <a:pt x="355" y="154"/>
                      <a:pt x="354" y="153"/>
                    </a:cubicBezTo>
                    <a:cubicBezTo>
                      <a:pt x="355" y="154"/>
                      <a:pt x="355" y="154"/>
                      <a:pt x="355" y="154"/>
                    </a:cubicBezTo>
                    <a:cubicBezTo>
                      <a:pt x="355" y="87"/>
                      <a:pt x="355" y="87"/>
                      <a:pt x="355" y="87"/>
                    </a:cubicBezTo>
                    <a:cubicBezTo>
                      <a:pt x="336" y="77"/>
                      <a:pt x="316" y="69"/>
                      <a:pt x="294" y="65"/>
                    </a:cubicBezTo>
                    <a:cubicBezTo>
                      <a:pt x="299" y="64"/>
                      <a:pt x="303" y="64"/>
                      <a:pt x="308" y="64"/>
                    </a:cubicBezTo>
                    <a:cubicBezTo>
                      <a:pt x="326" y="64"/>
                      <a:pt x="342" y="66"/>
                      <a:pt x="355" y="67"/>
                    </a:cubicBezTo>
                    <a:cubicBezTo>
                      <a:pt x="358" y="68"/>
                      <a:pt x="360" y="68"/>
                      <a:pt x="363" y="68"/>
                    </a:cubicBezTo>
                    <a:cubicBezTo>
                      <a:pt x="363" y="92"/>
                      <a:pt x="363" y="92"/>
                      <a:pt x="363" y="92"/>
                    </a:cubicBezTo>
                    <a:cubicBezTo>
                      <a:pt x="363" y="159"/>
                      <a:pt x="363" y="159"/>
                      <a:pt x="363" y="159"/>
                    </a:cubicBezTo>
                    <a:cubicBezTo>
                      <a:pt x="363" y="188"/>
                      <a:pt x="363" y="188"/>
                      <a:pt x="363" y="188"/>
                    </a:cubicBezTo>
                    <a:cubicBezTo>
                      <a:pt x="394" y="308"/>
                      <a:pt x="382" y="467"/>
                      <a:pt x="381" y="481"/>
                    </a:cubicBezTo>
                    <a:cubicBezTo>
                      <a:pt x="381" y="489"/>
                      <a:pt x="375" y="495"/>
                      <a:pt x="363" y="501"/>
                    </a:cubicBezTo>
                    <a:cubicBezTo>
                      <a:pt x="363" y="691"/>
                      <a:pt x="363" y="691"/>
                      <a:pt x="363" y="691"/>
                    </a:cubicBezTo>
                    <a:cubicBezTo>
                      <a:pt x="363" y="720"/>
                      <a:pt x="386" y="743"/>
                      <a:pt x="414" y="743"/>
                    </a:cubicBezTo>
                    <a:cubicBezTo>
                      <a:pt x="443" y="743"/>
                      <a:pt x="466" y="720"/>
                      <a:pt x="466" y="691"/>
                    </a:cubicBezTo>
                    <a:cubicBezTo>
                      <a:pt x="466" y="360"/>
                      <a:pt x="466" y="360"/>
                      <a:pt x="466" y="360"/>
                    </a:cubicBezTo>
                    <a:cubicBezTo>
                      <a:pt x="485" y="360"/>
                      <a:pt x="485" y="360"/>
                      <a:pt x="485" y="360"/>
                    </a:cubicBezTo>
                    <a:cubicBezTo>
                      <a:pt x="485" y="691"/>
                      <a:pt x="485" y="691"/>
                      <a:pt x="485" y="691"/>
                    </a:cubicBezTo>
                    <a:cubicBezTo>
                      <a:pt x="485" y="720"/>
                      <a:pt x="508" y="743"/>
                      <a:pt x="537" y="743"/>
                    </a:cubicBezTo>
                    <a:cubicBezTo>
                      <a:pt x="565" y="743"/>
                      <a:pt x="589" y="720"/>
                      <a:pt x="589" y="691"/>
                    </a:cubicBezTo>
                    <a:cubicBezTo>
                      <a:pt x="589" y="328"/>
                      <a:pt x="589" y="328"/>
                      <a:pt x="589" y="328"/>
                    </a:cubicBezTo>
                    <a:cubicBezTo>
                      <a:pt x="589" y="249"/>
                      <a:pt x="589" y="249"/>
                      <a:pt x="589" y="249"/>
                    </a:cubicBezTo>
                    <a:cubicBezTo>
                      <a:pt x="589" y="114"/>
                      <a:pt x="589" y="114"/>
                      <a:pt x="589" y="114"/>
                    </a:cubicBezTo>
                    <a:cubicBezTo>
                      <a:pt x="591" y="117"/>
                      <a:pt x="593" y="121"/>
                      <a:pt x="596" y="125"/>
                    </a:cubicBezTo>
                    <a:cubicBezTo>
                      <a:pt x="619" y="169"/>
                      <a:pt x="646" y="251"/>
                      <a:pt x="654" y="398"/>
                    </a:cubicBezTo>
                    <a:cubicBezTo>
                      <a:pt x="655" y="415"/>
                      <a:pt x="669" y="428"/>
                      <a:pt x="686" y="428"/>
                    </a:cubicBezTo>
                    <a:cubicBezTo>
                      <a:pt x="686" y="428"/>
                      <a:pt x="687" y="428"/>
                      <a:pt x="688" y="428"/>
                    </a:cubicBezTo>
                    <a:cubicBezTo>
                      <a:pt x="705" y="427"/>
                      <a:pt x="719" y="412"/>
                      <a:pt x="718" y="394"/>
                    </a:cubicBezTo>
                    <a:cubicBezTo>
                      <a:pt x="708" y="226"/>
                      <a:pt x="676" y="133"/>
                      <a:pt x="643" y="79"/>
                    </a:cubicBezTo>
                    <a:cubicBezTo>
                      <a:pt x="616" y="37"/>
                      <a:pt x="588" y="21"/>
                      <a:pt x="574" y="15"/>
                    </a:cubicBezTo>
                    <a:cubicBezTo>
                      <a:pt x="569" y="12"/>
                      <a:pt x="563" y="10"/>
                      <a:pt x="556" y="10"/>
                    </a:cubicBezTo>
                    <a:cubicBezTo>
                      <a:pt x="397" y="10"/>
                      <a:pt x="397" y="10"/>
                      <a:pt x="397" y="10"/>
                    </a:cubicBezTo>
                    <a:cubicBezTo>
                      <a:pt x="393" y="9"/>
                      <a:pt x="386" y="8"/>
                      <a:pt x="377" y="6"/>
                    </a:cubicBezTo>
                    <a:cubicBezTo>
                      <a:pt x="363" y="4"/>
                      <a:pt x="343" y="1"/>
                      <a:pt x="320" y="0"/>
                    </a:cubicBezTo>
                    <a:cubicBezTo>
                      <a:pt x="305" y="31"/>
                      <a:pt x="275" y="51"/>
                      <a:pt x="240" y="51"/>
                    </a:cubicBezTo>
                    <a:cubicBezTo>
                      <a:pt x="233" y="51"/>
                      <a:pt x="226" y="50"/>
                      <a:pt x="219" y="48"/>
                    </a:cubicBezTo>
                    <a:cubicBezTo>
                      <a:pt x="204" y="45"/>
                      <a:pt x="190" y="37"/>
                      <a:pt x="179" y="27"/>
                    </a:cubicBezTo>
                    <a:cubicBezTo>
                      <a:pt x="139" y="46"/>
                      <a:pt x="101" y="78"/>
                      <a:pt x="77" y="128"/>
                    </a:cubicBezTo>
                    <a:cubicBezTo>
                      <a:pt x="73" y="137"/>
                      <a:pt x="73" y="147"/>
                      <a:pt x="77" y="155"/>
                    </a:cubicBezTo>
                    <a:cubicBezTo>
                      <a:pt x="77" y="157"/>
                      <a:pt x="79" y="159"/>
                      <a:pt x="80" y="161"/>
                    </a:cubicBezTo>
                    <a:cubicBezTo>
                      <a:pt x="80" y="162"/>
                      <a:pt x="81" y="162"/>
                      <a:pt x="81" y="162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"/>
              <p:cNvSpPr>
                <a:spLocks/>
              </p:cNvSpPr>
              <p:nvPr/>
            </p:nvSpPr>
            <p:spPr bwMode="auto">
              <a:xfrm>
                <a:off x="1423717" y="4456949"/>
                <a:ext cx="330888" cy="332479"/>
              </a:xfrm>
              <a:custGeom>
                <a:avLst/>
                <a:gdLst/>
                <a:ahLst/>
                <a:cxnLst>
                  <a:cxn ang="0">
                    <a:pos x="158" y="128"/>
                  </a:cxn>
                  <a:cxn ang="0">
                    <a:pos x="166" y="108"/>
                  </a:cxn>
                  <a:cxn ang="0">
                    <a:pos x="105" y="10"/>
                  </a:cxn>
                  <a:cxn ang="0">
                    <a:pos x="7" y="71"/>
                  </a:cxn>
                  <a:cxn ang="0">
                    <a:pos x="34" y="151"/>
                  </a:cxn>
                  <a:cxn ang="0">
                    <a:pos x="68" y="169"/>
                  </a:cxn>
                  <a:cxn ang="0">
                    <a:pos x="158" y="128"/>
                  </a:cxn>
                </a:cxnLst>
                <a:rect l="0" t="0" r="r" b="b"/>
                <a:pathLst>
                  <a:path w="176" h="177">
                    <a:moveTo>
                      <a:pt x="158" y="128"/>
                    </a:moveTo>
                    <a:cubicBezTo>
                      <a:pt x="162" y="122"/>
                      <a:pt x="164" y="115"/>
                      <a:pt x="166" y="108"/>
                    </a:cubicBezTo>
                    <a:cubicBezTo>
                      <a:pt x="176" y="64"/>
                      <a:pt x="149" y="20"/>
                      <a:pt x="105" y="10"/>
                    </a:cubicBezTo>
                    <a:cubicBezTo>
                      <a:pt x="61" y="0"/>
                      <a:pt x="18" y="27"/>
                      <a:pt x="7" y="71"/>
                    </a:cubicBezTo>
                    <a:cubicBezTo>
                      <a:pt x="0" y="101"/>
                      <a:pt x="12" y="132"/>
                      <a:pt x="34" y="151"/>
                    </a:cubicBezTo>
                    <a:cubicBezTo>
                      <a:pt x="43" y="159"/>
                      <a:pt x="55" y="165"/>
                      <a:pt x="68" y="169"/>
                    </a:cubicBezTo>
                    <a:cubicBezTo>
                      <a:pt x="105" y="177"/>
                      <a:pt x="141" y="160"/>
                      <a:pt x="158" y="128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58" name="Skupina 57"/>
          <p:cNvGrpSpPr/>
          <p:nvPr/>
        </p:nvGrpSpPr>
        <p:grpSpPr>
          <a:xfrm>
            <a:off x="425957" y="1789931"/>
            <a:ext cx="590400" cy="590551"/>
            <a:chOff x="467544" y="1527612"/>
            <a:chExt cx="590400" cy="590551"/>
          </a:xfrm>
        </p:grpSpPr>
        <p:sp>
          <p:nvSpPr>
            <p:cNvPr id="59" name="Ovál 58"/>
            <p:cNvSpPr/>
            <p:nvPr/>
          </p:nvSpPr>
          <p:spPr>
            <a:xfrm>
              <a:off x="467544" y="1527612"/>
              <a:ext cx="590400" cy="590551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dirty="0" err="1">
                <a:solidFill>
                  <a:srgbClr val="003399"/>
                </a:solidFill>
                <a:latin typeface="Calibri" pitchFamily="34" charset="0"/>
              </a:endParaRPr>
            </a:p>
          </p:txBody>
        </p:sp>
        <p:grpSp>
          <p:nvGrpSpPr>
            <p:cNvPr id="60" name="Group 18"/>
            <p:cNvGrpSpPr>
              <a:grpSpLocks noChangeAspect="1"/>
            </p:cNvGrpSpPr>
            <p:nvPr/>
          </p:nvGrpSpPr>
          <p:grpSpPr>
            <a:xfrm>
              <a:off x="689631" y="1635646"/>
              <a:ext cx="147940" cy="349935"/>
              <a:chOff x="5246688" y="2962276"/>
              <a:chExt cx="1073150" cy="2538412"/>
            </a:xfrm>
            <a:solidFill>
              <a:schemeClr val="bg1"/>
            </a:solidFill>
          </p:grpSpPr>
          <p:sp>
            <p:nvSpPr>
              <p:cNvPr id="61" name="Freeform 11"/>
              <p:cNvSpPr>
                <a:spLocks/>
              </p:cNvSpPr>
              <p:nvPr/>
            </p:nvSpPr>
            <p:spPr bwMode="auto">
              <a:xfrm>
                <a:off x="5527675" y="2962276"/>
                <a:ext cx="528638" cy="531813"/>
              </a:xfrm>
              <a:custGeom>
                <a:avLst/>
                <a:gdLst/>
                <a:ahLst/>
                <a:cxnLst>
                  <a:cxn ang="0">
                    <a:pos x="21" y="21"/>
                  </a:cxn>
                  <a:cxn ang="0">
                    <a:pos x="0" y="71"/>
                  </a:cxn>
                  <a:cxn ang="0">
                    <a:pos x="21" y="121"/>
                  </a:cxn>
                  <a:cxn ang="0">
                    <a:pos x="71" y="142"/>
                  </a:cxn>
                  <a:cxn ang="0">
                    <a:pos x="121" y="121"/>
                  </a:cxn>
                  <a:cxn ang="0">
                    <a:pos x="141" y="71"/>
                  </a:cxn>
                  <a:cxn ang="0">
                    <a:pos x="121" y="21"/>
                  </a:cxn>
                  <a:cxn ang="0">
                    <a:pos x="71" y="0"/>
                  </a:cxn>
                  <a:cxn ang="0">
                    <a:pos x="21" y="21"/>
                  </a:cxn>
                </a:cxnLst>
                <a:rect l="0" t="0" r="r" b="b"/>
                <a:pathLst>
                  <a:path w="141" h="142">
                    <a:moveTo>
                      <a:pt x="21" y="21"/>
                    </a:moveTo>
                    <a:cubicBezTo>
                      <a:pt x="7" y="35"/>
                      <a:pt x="0" y="51"/>
                      <a:pt x="0" y="71"/>
                    </a:cubicBezTo>
                    <a:cubicBezTo>
                      <a:pt x="0" y="91"/>
                      <a:pt x="7" y="107"/>
                      <a:pt x="21" y="121"/>
                    </a:cubicBezTo>
                    <a:cubicBezTo>
                      <a:pt x="34" y="135"/>
                      <a:pt x="51" y="142"/>
                      <a:pt x="71" y="142"/>
                    </a:cubicBezTo>
                    <a:cubicBezTo>
                      <a:pt x="90" y="142"/>
                      <a:pt x="107" y="135"/>
                      <a:pt x="121" y="121"/>
                    </a:cubicBezTo>
                    <a:cubicBezTo>
                      <a:pt x="135" y="107"/>
                      <a:pt x="141" y="91"/>
                      <a:pt x="141" y="71"/>
                    </a:cubicBezTo>
                    <a:cubicBezTo>
                      <a:pt x="141" y="51"/>
                      <a:pt x="135" y="35"/>
                      <a:pt x="121" y="21"/>
                    </a:cubicBezTo>
                    <a:cubicBezTo>
                      <a:pt x="107" y="7"/>
                      <a:pt x="90" y="0"/>
                      <a:pt x="71" y="0"/>
                    </a:cubicBezTo>
                    <a:cubicBezTo>
                      <a:pt x="51" y="0"/>
                      <a:pt x="34" y="7"/>
                      <a:pt x="21" y="21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13"/>
              <p:cNvSpPr>
                <a:spLocks/>
              </p:cNvSpPr>
              <p:nvPr/>
            </p:nvSpPr>
            <p:spPr bwMode="auto">
              <a:xfrm>
                <a:off x="5246688" y="3554413"/>
                <a:ext cx="1073150" cy="1946275"/>
              </a:xfrm>
              <a:custGeom>
                <a:avLst/>
                <a:gdLst/>
                <a:ahLst/>
                <a:cxnLst>
                  <a:cxn ang="0">
                    <a:pos x="284" y="194"/>
                  </a:cxn>
                  <a:cxn ang="0">
                    <a:pos x="244" y="53"/>
                  </a:cxn>
                  <a:cxn ang="0">
                    <a:pos x="207" y="7"/>
                  </a:cxn>
                  <a:cxn ang="0">
                    <a:pos x="190" y="1"/>
                  </a:cxn>
                  <a:cxn ang="0">
                    <a:pos x="183" y="0"/>
                  </a:cxn>
                  <a:cxn ang="0">
                    <a:pos x="144" y="1"/>
                  </a:cxn>
                  <a:cxn ang="0">
                    <a:pos x="143" y="1"/>
                  </a:cxn>
                  <a:cxn ang="0">
                    <a:pos x="142" y="1"/>
                  </a:cxn>
                  <a:cxn ang="0">
                    <a:pos x="103" y="0"/>
                  </a:cxn>
                  <a:cxn ang="0">
                    <a:pos x="96" y="1"/>
                  </a:cxn>
                  <a:cxn ang="0">
                    <a:pos x="79" y="7"/>
                  </a:cxn>
                  <a:cxn ang="0">
                    <a:pos x="42" y="53"/>
                  </a:cxn>
                  <a:cxn ang="0">
                    <a:pos x="2" y="194"/>
                  </a:cxn>
                  <a:cxn ang="0">
                    <a:pos x="0" y="208"/>
                  </a:cxn>
                  <a:cxn ang="0">
                    <a:pos x="3" y="218"/>
                  </a:cxn>
                  <a:cxn ang="0">
                    <a:pos x="11" y="224"/>
                  </a:cxn>
                  <a:cxn ang="0">
                    <a:pos x="27" y="224"/>
                  </a:cxn>
                  <a:cxn ang="0">
                    <a:pos x="42" y="203"/>
                  </a:cxn>
                  <a:cxn ang="0">
                    <a:pos x="65" y="129"/>
                  </a:cxn>
                  <a:cxn ang="0">
                    <a:pos x="81" y="73"/>
                  </a:cxn>
                  <a:cxn ang="0">
                    <a:pos x="93" y="72"/>
                  </a:cxn>
                  <a:cxn ang="0">
                    <a:pos x="37" y="265"/>
                  </a:cxn>
                  <a:cxn ang="0">
                    <a:pos x="87" y="265"/>
                  </a:cxn>
                  <a:cxn ang="0">
                    <a:pos x="87" y="500"/>
                  </a:cxn>
                  <a:cxn ang="0">
                    <a:pos x="97" y="517"/>
                  </a:cxn>
                  <a:cxn ang="0">
                    <a:pos x="110" y="519"/>
                  </a:cxn>
                  <a:cxn ang="0">
                    <a:pos x="135" y="500"/>
                  </a:cxn>
                  <a:cxn ang="0">
                    <a:pos x="136" y="264"/>
                  </a:cxn>
                  <a:cxn ang="0">
                    <a:pos x="149" y="264"/>
                  </a:cxn>
                  <a:cxn ang="0">
                    <a:pos x="149" y="264"/>
                  </a:cxn>
                  <a:cxn ang="0">
                    <a:pos x="151" y="500"/>
                  </a:cxn>
                  <a:cxn ang="0">
                    <a:pos x="176" y="519"/>
                  </a:cxn>
                  <a:cxn ang="0">
                    <a:pos x="189" y="517"/>
                  </a:cxn>
                  <a:cxn ang="0">
                    <a:pos x="199" y="500"/>
                  </a:cxn>
                  <a:cxn ang="0">
                    <a:pos x="202" y="265"/>
                  </a:cxn>
                  <a:cxn ang="0">
                    <a:pos x="250" y="265"/>
                  </a:cxn>
                  <a:cxn ang="0">
                    <a:pos x="193" y="72"/>
                  </a:cxn>
                  <a:cxn ang="0">
                    <a:pos x="205" y="73"/>
                  </a:cxn>
                  <a:cxn ang="0">
                    <a:pos x="221" y="129"/>
                  </a:cxn>
                  <a:cxn ang="0">
                    <a:pos x="244" y="203"/>
                  </a:cxn>
                  <a:cxn ang="0">
                    <a:pos x="259" y="224"/>
                  </a:cxn>
                  <a:cxn ang="0">
                    <a:pos x="275" y="224"/>
                  </a:cxn>
                  <a:cxn ang="0">
                    <a:pos x="283" y="218"/>
                  </a:cxn>
                  <a:cxn ang="0">
                    <a:pos x="286" y="208"/>
                  </a:cxn>
                  <a:cxn ang="0">
                    <a:pos x="284" y="194"/>
                  </a:cxn>
                </a:cxnLst>
                <a:rect l="0" t="0" r="r" b="b"/>
                <a:pathLst>
                  <a:path w="286" h="519">
                    <a:moveTo>
                      <a:pt x="284" y="194"/>
                    </a:moveTo>
                    <a:cubicBezTo>
                      <a:pt x="268" y="135"/>
                      <a:pt x="254" y="88"/>
                      <a:pt x="244" y="53"/>
                    </a:cubicBezTo>
                    <a:cubicBezTo>
                      <a:pt x="237" y="32"/>
                      <a:pt x="225" y="16"/>
                      <a:pt x="207" y="7"/>
                    </a:cubicBezTo>
                    <a:cubicBezTo>
                      <a:pt x="202" y="4"/>
                      <a:pt x="196" y="2"/>
                      <a:pt x="190" y="1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144" y="1"/>
                      <a:pt x="144" y="1"/>
                      <a:pt x="144" y="1"/>
                    </a:cubicBezTo>
                    <a:cubicBezTo>
                      <a:pt x="143" y="1"/>
                      <a:pt x="143" y="1"/>
                      <a:pt x="143" y="1"/>
                    </a:cubicBezTo>
                    <a:cubicBezTo>
                      <a:pt x="142" y="1"/>
                      <a:pt x="142" y="1"/>
                      <a:pt x="142" y="1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96" y="1"/>
                      <a:pt x="96" y="1"/>
                      <a:pt x="96" y="1"/>
                    </a:cubicBezTo>
                    <a:cubicBezTo>
                      <a:pt x="90" y="2"/>
                      <a:pt x="84" y="4"/>
                      <a:pt x="79" y="7"/>
                    </a:cubicBezTo>
                    <a:cubicBezTo>
                      <a:pt x="61" y="16"/>
                      <a:pt x="49" y="32"/>
                      <a:pt x="42" y="53"/>
                    </a:cubicBezTo>
                    <a:cubicBezTo>
                      <a:pt x="32" y="88"/>
                      <a:pt x="18" y="135"/>
                      <a:pt x="2" y="194"/>
                    </a:cubicBezTo>
                    <a:cubicBezTo>
                      <a:pt x="1" y="200"/>
                      <a:pt x="0" y="204"/>
                      <a:pt x="0" y="208"/>
                    </a:cubicBezTo>
                    <a:cubicBezTo>
                      <a:pt x="0" y="212"/>
                      <a:pt x="1" y="216"/>
                      <a:pt x="3" y="218"/>
                    </a:cubicBezTo>
                    <a:cubicBezTo>
                      <a:pt x="5" y="221"/>
                      <a:pt x="8" y="223"/>
                      <a:pt x="11" y="224"/>
                    </a:cubicBezTo>
                    <a:cubicBezTo>
                      <a:pt x="18" y="226"/>
                      <a:pt x="23" y="227"/>
                      <a:pt x="27" y="224"/>
                    </a:cubicBezTo>
                    <a:cubicBezTo>
                      <a:pt x="33" y="221"/>
                      <a:pt x="38" y="214"/>
                      <a:pt x="42" y="203"/>
                    </a:cubicBezTo>
                    <a:cubicBezTo>
                      <a:pt x="46" y="192"/>
                      <a:pt x="53" y="168"/>
                      <a:pt x="65" y="129"/>
                    </a:cubicBezTo>
                    <a:cubicBezTo>
                      <a:pt x="81" y="73"/>
                      <a:pt x="81" y="73"/>
                      <a:pt x="81" y="73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37" y="265"/>
                      <a:pt x="37" y="265"/>
                      <a:pt x="37" y="265"/>
                    </a:cubicBezTo>
                    <a:cubicBezTo>
                      <a:pt x="87" y="265"/>
                      <a:pt x="87" y="265"/>
                      <a:pt x="87" y="265"/>
                    </a:cubicBezTo>
                    <a:cubicBezTo>
                      <a:pt x="87" y="500"/>
                      <a:pt x="87" y="500"/>
                      <a:pt x="87" y="500"/>
                    </a:cubicBezTo>
                    <a:cubicBezTo>
                      <a:pt x="88" y="508"/>
                      <a:pt x="91" y="514"/>
                      <a:pt x="97" y="517"/>
                    </a:cubicBezTo>
                    <a:cubicBezTo>
                      <a:pt x="100" y="518"/>
                      <a:pt x="104" y="519"/>
                      <a:pt x="110" y="519"/>
                    </a:cubicBezTo>
                    <a:cubicBezTo>
                      <a:pt x="126" y="519"/>
                      <a:pt x="134" y="513"/>
                      <a:pt x="135" y="500"/>
                    </a:cubicBezTo>
                    <a:cubicBezTo>
                      <a:pt x="135" y="491"/>
                      <a:pt x="136" y="412"/>
                      <a:pt x="136" y="264"/>
                    </a:cubicBezTo>
                    <a:cubicBezTo>
                      <a:pt x="149" y="264"/>
                      <a:pt x="149" y="264"/>
                      <a:pt x="149" y="264"/>
                    </a:cubicBezTo>
                    <a:cubicBezTo>
                      <a:pt x="149" y="264"/>
                      <a:pt x="149" y="264"/>
                      <a:pt x="149" y="264"/>
                    </a:cubicBezTo>
                    <a:cubicBezTo>
                      <a:pt x="150" y="413"/>
                      <a:pt x="151" y="491"/>
                      <a:pt x="151" y="500"/>
                    </a:cubicBezTo>
                    <a:cubicBezTo>
                      <a:pt x="152" y="513"/>
                      <a:pt x="160" y="519"/>
                      <a:pt x="176" y="519"/>
                    </a:cubicBezTo>
                    <a:cubicBezTo>
                      <a:pt x="182" y="519"/>
                      <a:pt x="186" y="518"/>
                      <a:pt x="189" y="517"/>
                    </a:cubicBezTo>
                    <a:cubicBezTo>
                      <a:pt x="195" y="514"/>
                      <a:pt x="198" y="508"/>
                      <a:pt x="199" y="500"/>
                    </a:cubicBezTo>
                    <a:cubicBezTo>
                      <a:pt x="202" y="265"/>
                      <a:pt x="202" y="265"/>
                      <a:pt x="202" y="265"/>
                    </a:cubicBezTo>
                    <a:cubicBezTo>
                      <a:pt x="250" y="265"/>
                      <a:pt x="250" y="265"/>
                      <a:pt x="250" y="265"/>
                    </a:cubicBezTo>
                    <a:cubicBezTo>
                      <a:pt x="193" y="72"/>
                      <a:pt x="193" y="72"/>
                      <a:pt x="193" y="72"/>
                    </a:cubicBezTo>
                    <a:cubicBezTo>
                      <a:pt x="205" y="73"/>
                      <a:pt x="205" y="73"/>
                      <a:pt x="205" y="73"/>
                    </a:cubicBezTo>
                    <a:cubicBezTo>
                      <a:pt x="221" y="129"/>
                      <a:pt x="221" y="129"/>
                      <a:pt x="221" y="129"/>
                    </a:cubicBezTo>
                    <a:cubicBezTo>
                      <a:pt x="233" y="168"/>
                      <a:pt x="240" y="192"/>
                      <a:pt x="244" y="203"/>
                    </a:cubicBezTo>
                    <a:cubicBezTo>
                      <a:pt x="248" y="214"/>
                      <a:pt x="253" y="221"/>
                      <a:pt x="259" y="224"/>
                    </a:cubicBezTo>
                    <a:cubicBezTo>
                      <a:pt x="263" y="227"/>
                      <a:pt x="268" y="226"/>
                      <a:pt x="275" y="224"/>
                    </a:cubicBezTo>
                    <a:cubicBezTo>
                      <a:pt x="278" y="223"/>
                      <a:pt x="281" y="221"/>
                      <a:pt x="283" y="218"/>
                    </a:cubicBezTo>
                    <a:cubicBezTo>
                      <a:pt x="285" y="216"/>
                      <a:pt x="286" y="212"/>
                      <a:pt x="286" y="208"/>
                    </a:cubicBezTo>
                    <a:cubicBezTo>
                      <a:pt x="286" y="204"/>
                      <a:pt x="285" y="200"/>
                      <a:pt x="284" y="194"/>
                    </a:cubicBez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40000"/>
                    <a:lumOff val="60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63" name="Group 170"/>
          <p:cNvGrpSpPr>
            <a:grpSpLocks noChangeAspect="1"/>
          </p:cNvGrpSpPr>
          <p:nvPr/>
        </p:nvGrpSpPr>
        <p:grpSpPr>
          <a:xfrm>
            <a:off x="3400247" y="1846257"/>
            <a:ext cx="353459" cy="424338"/>
            <a:chOff x="2504728" y="3140968"/>
            <a:chExt cx="894072" cy="1073360"/>
          </a:xfrm>
          <a:solidFill>
            <a:schemeClr val="bg1"/>
          </a:solidFill>
        </p:grpSpPr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2609076" y="3563577"/>
              <a:ext cx="253281" cy="650751"/>
            </a:xfrm>
            <a:custGeom>
              <a:avLst/>
              <a:gdLst/>
              <a:ahLst/>
              <a:cxnLst>
                <a:cxn ang="0">
                  <a:pos x="186" y="151"/>
                </a:cxn>
                <a:cxn ang="0">
                  <a:pos x="146" y="188"/>
                </a:cxn>
                <a:cxn ang="0">
                  <a:pos x="143" y="188"/>
                </a:cxn>
                <a:cxn ang="0">
                  <a:pos x="122" y="180"/>
                </a:cxn>
                <a:cxn ang="0">
                  <a:pos x="106" y="145"/>
                </a:cxn>
                <a:cxn ang="0">
                  <a:pos x="109" y="114"/>
                </a:cxn>
                <a:cxn ang="0">
                  <a:pos x="103" y="115"/>
                </a:cxn>
                <a:cxn ang="0">
                  <a:pos x="71" y="116"/>
                </a:cxn>
                <a:cxn ang="0">
                  <a:pos x="70" y="116"/>
                </a:cxn>
                <a:cxn ang="0">
                  <a:pos x="0" y="109"/>
                </a:cxn>
                <a:cxn ang="0">
                  <a:pos x="0" y="166"/>
                </a:cxn>
                <a:cxn ang="0">
                  <a:pos x="0" y="529"/>
                </a:cxn>
                <a:cxn ang="0">
                  <a:pos x="51" y="581"/>
                </a:cxn>
                <a:cxn ang="0">
                  <a:pos x="103" y="529"/>
                </a:cxn>
                <a:cxn ang="0">
                  <a:pos x="103" y="198"/>
                </a:cxn>
                <a:cxn ang="0">
                  <a:pos x="122" y="198"/>
                </a:cxn>
                <a:cxn ang="0">
                  <a:pos x="122" y="529"/>
                </a:cxn>
                <a:cxn ang="0">
                  <a:pos x="174" y="581"/>
                </a:cxn>
                <a:cxn ang="0">
                  <a:pos x="226" y="529"/>
                </a:cxn>
                <a:cxn ang="0">
                  <a:pos x="226" y="166"/>
                </a:cxn>
                <a:cxn ang="0">
                  <a:pos x="226" y="87"/>
                </a:cxn>
                <a:cxn ang="0">
                  <a:pos x="226" y="0"/>
                </a:cxn>
                <a:cxn ang="0">
                  <a:pos x="206" y="46"/>
                </a:cxn>
                <a:cxn ang="0">
                  <a:pos x="186" y="151"/>
                </a:cxn>
              </a:cxnLst>
              <a:rect l="0" t="0" r="r" b="b"/>
              <a:pathLst>
                <a:path w="226" h="581">
                  <a:moveTo>
                    <a:pt x="186" y="151"/>
                  </a:moveTo>
                  <a:cubicBezTo>
                    <a:pt x="185" y="172"/>
                    <a:pt x="167" y="188"/>
                    <a:pt x="146" y="188"/>
                  </a:cubicBezTo>
                  <a:cubicBezTo>
                    <a:pt x="145" y="188"/>
                    <a:pt x="144" y="188"/>
                    <a:pt x="143" y="188"/>
                  </a:cubicBezTo>
                  <a:cubicBezTo>
                    <a:pt x="136" y="187"/>
                    <a:pt x="128" y="185"/>
                    <a:pt x="122" y="180"/>
                  </a:cubicBezTo>
                  <a:cubicBezTo>
                    <a:pt x="112" y="172"/>
                    <a:pt x="105" y="160"/>
                    <a:pt x="106" y="145"/>
                  </a:cubicBezTo>
                  <a:cubicBezTo>
                    <a:pt x="107" y="135"/>
                    <a:pt x="108" y="124"/>
                    <a:pt x="109" y="114"/>
                  </a:cubicBezTo>
                  <a:cubicBezTo>
                    <a:pt x="107" y="114"/>
                    <a:pt x="105" y="114"/>
                    <a:pt x="103" y="115"/>
                  </a:cubicBezTo>
                  <a:cubicBezTo>
                    <a:pt x="92" y="115"/>
                    <a:pt x="81" y="116"/>
                    <a:pt x="71" y="116"/>
                  </a:cubicBezTo>
                  <a:cubicBezTo>
                    <a:pt x="70" y="116"/>
                    <a:pt x="70" y="116"/>
                    <a:pt x="70" y="116"/>
                  </a:cubicBezTo>
                  <a:cubicBezTo>
                    <a:pt x="44" y="116"/>
                    <a:pt x="20" y="113"/>
                    <a:pt x="0" y="109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557"/>
                    <a:pt x="23" y="581"/>
                    <a:pt x="51" y="581"/>
                  </a:cubicBezTo>
                  <a:cubicBezTo>
                    <a:pt x="80" y="581"/>
                    <a:pt x="103" y="557"/>
                    <a:pt x="103" y="529"/>
                  </a:cubicBezTo>
                  <a:cubicBezTo>
                    <a:pt x="103" y="198"/>
                    <a:pt x="103" y="198"/>
                    <a:pt x="103" y="198"/>
                  </a:cubicBezTo>
                  <a:cubicBezTo>
                    <a:pt x="122" y="198"/>
                    <a:pt x="122" y="198"/>
                    <a:pt x="122" y="198"/>
                  </a:cubicBezTo>
                  <a:cubicBezTo>
                    <a:pt x="122" y="529"/>
                    <a:pt x="122" y="529"/>
                    <a:pt x="122" y="529"/>
                  </a:cubicBezTo>
                  <a:cubicBezTo>
                    <a:pt x="122" y="557"/>
                    <a:pt x="146" y="581"/>
                    <a:pt x="174" y="581"/>
                  </a:cubicBezTo>
                  <a:cubicBezTo>
                    <a:pt x="203" y="581"/>
                    <a:pt x="226" y="557"/>
                    <a:pt x="226" y="529"/>
                  </a:cubicBezTo>
                  <a:cubicBezTo>
                    <a:pt x="226" y="166"/>
                    <a:pt x="226" y="166"/>
                    <a:pt x="226" y="166"/>
                  </a:cubicBezTo>
                  <a:cubicBezTo>
                    <a:pt x="226" y="87"/>
                    <a:pt x="226" y="87"/>
                    <a:pt x="226" y="87"/>
                  </a:cubicBezTo>
                  <a:cubicBezTo>
                    <a:pt x="226" y="0"/>
                    <a:pt x="226" y="0"/>
                    <a:pt x="226" y="0"/>
                  </a:cubicBezTo>
                  <a:cubicBezTo>
                    <a:pt x="218" y="15"/>
                    <a:pt x="211" y="30"/>
                    <a:pt x="206" y="46"/>
                  </a:cubicBezTo>
                  <a:cubicBezTo>
                    <a:pt x="195" y="77"/>
                    <a:pt x="188" y="112"/>
                    <a:pt x="186" y="1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2619036" y="3140968"/>
              <a:ext cx="231937" cy="230988"/>
            </a:xfrm>
            <a:custGeom>
              <a:avLst/>
              <a:gdLst/>
              <a:ahLst/>
              <a:cxnLst>
                <a:cxn ang="0">
                  <a:pos x="125" y="11"/>
                </a:cxn>
                <a:cxn ang="0">
                  <a:pos x="12" y="81"/>
                </a:cxn>
                <a:cxn ang="0">
                  <a:pos x="82" y="194"/>
                </a:cxn>
                <a:cxn ang="0">
                  <a:pos x="195" y="124"/>
                </a:cxn>
                <a:cxn ang="0">
                  <a:pos x="125" y="11"/>
                </a:cxn>
              </a:cxnLst>
              <a:rect l="0" t="0" r="r" b="b"/>
              <a:pathLst>
                <a:path w="207" h="206">
                  <a:moveTo>
                    <a:pt x="125" y="11"/>
                  </a:moveTo>
                  <a:cubicBezTo>
                    <a:pt x="74" y="0"/>
                    <a:pt x="24" y="31"/>
                    <a:pt x="12" y="81"/>
                  </a:cubicBezTo>
                  <a:cubicBezTo>
                    <a:pt x="0" y="132"/>
                    <a:pt x="32" y="183"/>
                    <a:pt x="82" y="194"/>
                  </a:cubicBezTo>
                  <a:cubicBezTo>
                    <a:pt x="133" y="206"/>
                    <a:pt x="183" y="175"/>
                    <a:pt x="195" y="124"/>
                  </a:cubicBezTo>
                  <a:cubicBezTo>
                    <a:pt x="207" y="74"/>
                    <a:pt x="176" y="23"/>
                    <a:pt x="125" y="1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2868997" y="3493853"/>
              <a:ext cx="49328" cy="110040"/>
            </a:xfrm>
            <a:custGeom>
              <a:avLst/>
              <a:gdLst/>
              <a:ahLst/>
              <a:cxnLst>
                <a:cxn ang="0">
                  <a:pos x="42" y="2"/>
                </a:cxn>
                <a:cxn ang="0">
                  <a:pos x="40" y="0"/>
                </a:cxn>
                <a:cxn ang="0">
                  <a:pos x="30" y="11"/>
                </a:cxn>
                <a:cxn ang="0">
                  <a:pos x="0" y="52"/>
                </a:cxn>
                <a:cxn ang="0">
                  <a:pos x="44" y="98"/>
                </a:cxn>
                <a:cxn ang="0">
                  <a:pos x="44" y="5"/>
                </a:cxn>
                <a:cxn ang="0">
                  <a:pos x="42" y="2"/>
                </a:cxn>
              </a:cxnLst>
              <a:rect l="0" t="0" r="r" b="b"/>
              <a:pathLst>
                <a:path w="44" h="98">
                  <a:moveTo>
                    <a:pt x="42" y="2"/>
                  </a:moveTo>
                  <a:cubicBezTo>
                    <a:pt x="41" y="1"/>
                    <a:pt x="41" y="1"/>
                    <a:pt x="40" y="0"/>
                  </a:cubicBezTo>
                  <a:cubicBezTo>
                    <a:pt x="37" y="4"/>
                    <a:pt x="33" y="7"/>
                    <a:pt x="30" y="11"/>
                  </a:cubicBezTo>
                  <a:cubicBezTo>
                    <a:pt x="19" y="23"/>
                    <a:pt x="9" y="37"/>
                    <a:pt x="0" y="52"/>
                  </a:cubicBezTo>
                  <a:cubicBezTo>
                    <a:pt x="13" y="67"/>
                    <a:pt x="27" y="82"/>
                    <a:pt x="44" y="98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3" y="4"/>
                    <a:pt x="42" y="3"/>
                    <a:pt x="42" y="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3348523" y="3604841"/>
              <a:ext cx="50277" cy="608538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" y="31"/>
                </a:cxn>
                <a:cxn ang="0">
                  <a:pos x="0" y="51"/>
                </a:cxn>
                <a:cxn ang="0">
                  <a:pos x="5" y="69"/>
                </a:cxn>
                <a:cxn ang="0">
                  <a:pos x="5" y="523"/>
                </a:cxn>
                <a:cxn ang="0">
                  <a:pos x="25" y="543"/>
                </a:cxn>
                <a:cxn ang="0">
                  <a:pos x="45" y="523"/>
                </a:cxn>
                <a:cxn ang="0">
                  <a:pos x="45" y="69"/>
                </a:cxn>
                <a:cxn ang="0">
                  <a:pos x="3" y="0"/>
                </a:cxn>
              </a:cxnLst>
              <a:rect l="0" t="0" r="r" b="b"/>
              <a:pathLst>
                <a:path w="45" h="543">
                  <a:moveTo>
                    <a:pt x="3" y="0"/>
                  </a:moveTo>
                  <a:cubicBezTo>
                    <a:pt x="4" y="10"/>
                    <a:pt x="5" y="20"/>
                    <a:pt x="5" y="31"/>
                  </a:cubicBezTo>
                  <a:cubicBezTo>
                    <a:pt x="5" y="38"/>
                    <a:pt x="3" y="45"/>
                    <a:pt x="0" y="51"/>
                  </a:cubicBezTo>
                  <a:cubicBezTo>
                    <a:pt x="3" y="57"/>
                    <a:pt x="5" y="63"/>
                    <a:pt x="5" y="69"/>
                  </a:cubicBezTo>
                  <a:cubicBezTo>
                    <a:pt x="5" y="523"/>
                    <a:pt x="5" y="523"/>
                    <a:pt x="5" y="523"/>
                  </a:cubicBezTo>
                  <a:cubicBezTo>
                    <a:pt x="5" y="534"/>
                    <a:pt x="14" y="543"/>
                    <a:pt x="25" y="543"/>
                  </a:cubicBezTo>
                  <a:cubicBezTo>
                    <a:pt x="36" y="543"/>
                    <a:pt x="45" y="534"/>
                    <a:pt x="45" y="523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40"/>
                    <a:pt x="28" y="14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3224254" y="3610533"/>
              <a:ext cx="47905" cy="9391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64"/>
                </a:cxn>
                <a:cxn ang="0">
                  <a:pos x="20" y="84"/>
                </a:cxn>
                <a:cxn ang="0">
                  <a:pos x="40" y="64"/>
                </a:cxn>
                <a:cxn ang="0">
                  <a:pos x="40" y="64"/>
                </a:cxn>
                <a:cxn ang="0">
                  <a:pos x="43" y="49"/>
                </a:cxn>
                <a:cxn ang="0">
                  <a:pos x="36" y="28"/>
                </a:cxn>
                <a:cxn ang="0">
                  <a:pos x="34" y="0"/>
                </a:cxn>
              </a:cxnLst>
              <a:rect l="0" t="0" r="r" b="b"/>
              <a:pathLst>
                <a:path w="43" h="84">
                  <a:moveTo>
                    <a:pt x="34" y="0"/>
                  </a:moveTo>
                  <a:cubicBezTo>
                    <a:pt x="13" y="14"/>
                    <a:pt x="0" y="37"/>
                    <a:pt x="0" y="64"/>
                  </a:cubicBezTo>
                  <a:cubicBezTo>
                    <a:pt x="0" y="75"/>
                    <a:pt x="9" y="84"/>
                    <a:pt x="20" y="84"/>
                  </a:cubicBezTo>
                  <a:cubicBezTo>
                    <a:pt x="31" y="84"/>
                    <a:pt x="40" y="75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0" y="59"/>
                    <a:pt x="41" y="54"/>
                    <a:pt x="43" y="49"/>
                  </a:cubicBezTo>
                  <a:cubicBezTo>
                    <a:pt x="39" y="43"/>
                    <a:pt x="36" y="36"/>
                    <a:pt x="36" y="28"/>
                  </a:cubicBezTo>
                  <a:cubicBezTo>
                    <a:pt x="36" y="18"/>
                    <a:pt x="35" y="9"/>
                    <a:pt x="3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2736665" y="3374328"/>
              <a:ext cx="608538" cy="837628"/>
            </a:xfrm>
            <a:custGeom>
              <a:avLst/>
              <a:gdLst/>
              <a:ahLst/>
              <a:cxnLst>
                <a:cxn ang="0">
                  <a:pos x="541" y="203"/>
                </a:cxn>
                <a:cxn ang="0">
                  <a:pos x="514" y="107"/>
                </a:cxn>
                <a:cxn ang="0">
                  <a:pos x="420" y="16"/>
                </a:cxn>
                <a:cxn ang="0">
                  <a:pos x="375" y="2"/>
                </a:cxn>
                <a:cxn ang="0">
                  <a:pos x="364" y="0"/>
                </a:cxn>
                <a:cxn ang="0">
                  <a:pos x="360" y="0"/>
                </a:cxn>
                <a:cxn ang="0">
                  <a:pos x="306" y="32"/>
                </a:cxn>
                <a:cxn ang="0">
                  <a:pos x="283" y="35"/>
                </a:cxn>
                <a:cxn ang="0">
                  <a:pos x="206" y="0"/>
                </a:cxn>
                <a:cxn ang="0">
                  <a:pos x="202" y="0"/>
                </a:cxn>
                <a:cxn ang="0">
                  <a:pos x="191" y="2"/>
                </a:cxn>
                <a:cxn ang="0">
                  <a:pos x="183" y="4"/>
                </a:cxn>
                <a:cxn ang="0">
                  <a:pos x="183" y="4"/>
                </a:cxn>
                <a:cxn ang="0">
                  <a:pos x="117" y="48"/>
                </a:cxn>
                <a:cxn ang="0">
                  <a:pos x="112" y="52"/>
                </a:cxn>
                <a:cxn ang="0">
                  <a:pos x="95" y="69"/>
                </a:cxn>
                <a:cxn ang="0">
                  <a:pos x="72" y="97"/>
                </a:cxn>
                <a:cxn ang="0">
                  <a:pos x="19" y="205"/>
                </a:cxn>
                <a:cxn ang="0">
                  <a:pos x="32" y="212"/>
                </a:cxn>
                <a:cxn ang="0">
                  <a:pos x="45" y="239"/>
                </a:cxn>
                <a:cxn ang="0">
                  <a:pos x="9" y="282"/>
                </a:cxn>
                <a:cxn ang="0">
                  <a:pos x="8" y="282"/>
                </a:cxn>
                <a:cxn ang="0">
                  <a:pos x="3" y="283"/>
                </a:cxn>
                <a:cxn ang="0">
                  <a:pos x="0" y="315"/>
                </a:cxn>
                <a:cxn ang="0">
                  <a:pos x="8" y="339"/>
                </a:cxn>
                <a:cxn ang="0">
                  <a:pos x="30" y="349"/>
                </a:cxn>
                <a:cxn ang="0">
                  <a:pos x="32" y="349"/>
                </a:cxn>
                <a:cxn ang="0">
                  <a:pos x="64" y="319"/>
                </a:cxn>
                <a:cxn ang="0">
                  <a:pos x="85" y="210"/>
                </a:cxn>
                <a:cxn ang="0">
                  <a:pos x="112" y="153"/>
                </a:cxn>
                <a:cxn ang="0">
                  <a:pos x="112" y="152"/>
                </a:cxn>
                <a:cxn ang="0">
                  <a:pos x="142" y="112"/>
                </a:cxn>
                <a:cxn ang="0">
                  <a:pos x="153" y="101"/>
                </a:cxn>
                <a:cxn ang="0">
                  <a:pos x="170" y="86"/>
                </a:cxn>
                <a:cxn ang="0">
                  <a:pos x="170" y="121"/>
                </a:cxn>
                <a:cxn ang="0">
                  <a:pos x="170" y="212"/>
                </a:cxn>
                <a:cxn ang="0">
                  <a:pos x="170" y="318"/>
                </a:cxn>
                <a:cxn ang="0">
                  <a:pos x="170" y="319"/>
                </a:cxn>
                <a:cxn ang="0">
                  <a:pos x="144" y="696"/>
                </a:cxn>
                <a:cxn ang="0">
                  <a:pos x="196" y="748"/>
                </a:cxn>
                <a:cxn ang="0">
                  <a:pos x="248" y="696"/>
                </a:cxn>
                <a:cxn ang="0">
                  <a:pos x="264" y="394"/>
                </a:cxn>
                <a:cxn ang="0">
                  <a:pos x="270" y="350"/>
                </a:cxn>
                <a:cxn ang="0">
                  <a:pos x="296" y="350"/>
                </a:cxn>
                <a:cxn ang="0">
                  <a:pos x="318" y="696"/>
                </a:cxn>
                <a:cxn ang="0">
                  <a:pos x="370" y="748"/>
                </a:cxn>
                <a:cxn ang="0">
                  <a:pos x="422" y="696"/>
                </a:cxn>
                <a:cxn ang="0">
                  <a:pos x="396" y="319"/>
                </a:cxn>
                <a:cxn ang="0">
                  <a:pos x="396" y="318"/>
                </a:cxn>
                <a:cxn ang="0">
                  <a:pos x="396" y="75"/>
                </a:cxn>
                <a:cxn ang="0">
                  <a:pos x="418" y="88"/>
                </a:cxn>
                <a:cxn ang="0">
                  <a:pos x="458" y="138"/>
                </a:cxn>
                <a:cxn ang="0">
                  <a:pos x="477" y="206"/>
                </a:cxn>
                <a:cxn ang="0">
                  <a:pos x="479" y="238"/>
                </a:cxn>
                <a:cxn ang="0">
                  <a:pos x="483" y="252"/>
                </a:cxn>
                <a:cxn ang="0">
                  <a:pos x="511" y="270"/>
                </a:cxn>
                <a:cxn ang="0">
                  <a:pos x="512" y="270"/>
                </a:cxn>
                <a:cxn ang="0">
                  <a:pos x="541" y="250"/>
                </a:cxn>
                <a:cxn ang="0">
                  <a:pos x="543" y="237"/>
                </a:cxn>
                <a:cxn ang="0">
                  <a:pos x="541" y="203"/>
                </a:cxn>
              </a:cxnLst>
              <a:rect l="0" t="0" r="r" b="b"/>
              <a:pathLst>
                <a:path w="543" h="748">
                  <a:moveTo>
                    <a:pt x="541" y="203"/>
                  </a:moveTo>
                  <a:cubicBezTo>
                    <a:pt x="537" y="165"/>
                    <a:pt x="527" y="133"/>
                    <a:pt x="514" y="107"/>
                  </a:cubicBezTo>
                  <a:cubicBezTo>
                    <a:pt x="489" y="57"/>
                    <a:pt x="451" y="29"/>
                    <a:pt x="420" y="16"/>
                  </a:cubicBezTo>
                  <a:cubicBezTo>
                    <a:pt x="401" y="8"/>
                    <a:pt x="386" y="4"/>
                    <a:pt x="375" y="2"/>
                  </a:cubicBezTo>
                  <a:cubicBezTo>
                    <a:pt x="372" y="1"/>
                    <a:pt x="368" y="0"/>
                    <a:pt x="364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46" y="16"/>
                    <a:pt x="327" y="27"/>
                    <a:pt x="306" y="32"/>
                  </a:cubicBezTo>
                  <a:cubicBezTo>
                    <a:pt x="299" y="34"/>
                    <a:pt x="291" y="35"/>
                    <a:pt x="283" y="35"/>
                  </a:cubicBezTo>
                  <a:cubicBezTo>
                    <a:pt x="253" y="35"/>
                    <a:pt x="225" y="22"/>
                    <a:pt x="206" y="0"/>
                  </a:cubicBezTo>
                  <a:cubicBezTo>
                    <a:pt x="202" y="0"/>
                    <a:pt x="202" y="0"/>
                    <a:pt x="202" y="0"/>
                  </a:cubicBezTo>
                  <a:cubicBezTo>
                    <a:pt x="198" y="0"/>
                    <a:pt x="195" y="1"/>
                    <a:pt x="191" y="2"/>
                  </a:cubicBezTo>
                  <a:cubicBezTo>
                    <a:pt x="188" y="3"/>
                    <a:pt x="186" y="3"/>
                    <a:pt x="183" y="4"/>
                  </a:cubicBezTo>
                  <a:cubicBezTo>
                    <a:pt x="183" y="4"/>
                    <a:pt x="183" y="4"/>
                    <a:pt x="183" y="4"/>
                  </a:cubicBezTo>
                  <a:cubicBezTo>
                    <a:pt x="180" y="5"/>
                    <a:pt x="151" y="17"/>
                    <a:pt x="117" y="48"/>
                  </a:cubicBezTo>
                  <a:cubicBezTo>
                    <a:pt x="115" y="49"/>
                    <a:pt x="113" y="51"/>
                    <a:pt x="112" y="52"/>
                  </a:cubicBezTo>
                  <a:cubicBezTo>
                    <a:pt x="106" y="57"/>
                    <a:pt x="101" y="63"/>
                    <a:pt x="95" y="69"/>
                  </a:cubicBezTo>
                  <a:cubicBezTo>
                    <a:pt x="87" y="77"/>
                    <a:pt x="80" y="87"/>
                    <a:pt x="72" y="97"/>
                  </a:cubicBezTo>
                  <a:cubicBezTo>
                    <a:pt x="52" y="125"/>
                    <a:pt x="33" y="161"/>
                    <a:pt x="19" y="205"/>
                  </a:cubicBezTo>
                  <a:cubicBezTo>
                    <a:pt x="24" y="207"/>
                    <a:pt x="28" y="209"/>
                    <a:pt x="32" y="212"/>
                  </a:cubicBezTo>
                  <a:cubicBezTo>
                    <a:pt x="39" y="219"/>
                    <a:pt x="44" y="228"/>
                    <a:pt x="45" y="239"/>
                  </a:cubicBezTo>
                  <a:cubicBezTo>
                    <a:pt x="47" y="261"/>
                    <a:pt x="31" y="280"/>
                    <a:pt x="9" y="282"/>
                  </a:cubicBezTo>
                  <a:cubicBezTo>
                    <a:pt x="9" y="282"/>
                    <a:pt x="9" y="282"/>
                    <a:pt x="8" y="282"/>
                  </a:cubicBezTo>
                  <a:cubicBezTo>
                    <a:pt x="7" y="282"/>
                    <a:pt x="5" y="282"/>
                    <a:pt x="3" y="283"/>
                  </a:cubicBezTo>
                  <a:cubicBezTo>
                    <a:pt x="2" y="293"/>
                    <a:pt x="1" y="304"/>
                    <a:pt x="0" y="315"/>
                  </a:cubicBezTo>
                  <a:cubicBezTo>
                    <a:pt x="0" y="324"/>
                    <a:pt x="3" y="332"/>
                    <a:pt x="8" y="339"/>
                  </a:cubicBezTo>
                  <a:cubicBezTo>
                    <a:pt x="14" y="344"/>
                    <a:pt x="21" y="348"/>
                    <a:pt x="30" y="349"/>
                  </a:cubicBezTo>
                  <a:cubicBezTo>
                    <a:pt x="31" y="349"/>
                    <a:pt x="31" y="349"/>
                    <a:pt x="32" y="349"/>
                  </a:cubicBezTo>
                  <a:cubicBezTo>
                    <a:pt x="49" y="349"/>
                    <a:pt x="63" y="336"/>
                    <a:pt x="64" y="319"/>
                  </a:cubicBezTo>
                  <a:cubicBezTo>
                    <a:pt x="67" y="276"/>
                    <a:pt x="75" y="240"/>
                    <a:pt x="85" y="210"/>
                  </a:cubicBezTo>
                  <a:cubicBezTo>
                    <a:pt x="93" y="188"/>
                    <a:pt x="102" y="169"/>
                    <a:pt x="112" y="153"/>
                  </a:cubicBezTo>
                  <a:cubicBezTo>
                    <a:pt x="112" y="153"/>
                    <a:pt x="112" y="153"/>
                    <a:pt x="112" y="152"/>
                  </a:cubicBezTo>
                  <a:cubicBezTo>
                    <a:pt x="122" y="136"/>
                    <a:pt x="132" y="123"/>
                    <a:pt x="142" y="112"/>
                  </a:cubicBezTo>
                  <a:cubicBezTo>
                    <a:pt x="146" y="108"/>
                    <a:pt x="150" y="105"/>
                    <a:pt x="153" y="101"/>
                  </a:cubicBezTo>
                  <a:cubicBezTo>
                    <a:pt x="159" y="95"/>
                    <a:pt x="165" y="90"/>
                    <a:pt x="170" y="86"/>
                  </a:cubicBezTo>
                  <a:cubicBezTo>
                    <a:pt x="170" y="121"/>
                    <a:pt x="170" y="121"/>
                    <a:pt x="170" y="121"/>
                  </a:cubicBezTo>
                  <a:cubicBezTo>
                    <a:pt x="170" y="212"/>
                    <a:pt x="170" y="212"/>
                    <a:pt x="170" y="212"/>
                  </a:cubicBezTo>
                  <a:cubicBezTo>
                    <a:pt x="170" y="318"/>
                    <a:pt x="170" y="318"/>
                    <a:pt x="170" y="318"/>
                  </a:cubicBezTo>
                  <a:cubicBezTo>
                    <a:pt x="170" y="318"/>
                    <a:pt x="170" y="318"/>
                    <a:pt x="170" y="319"/>
                  </a:cubicBezTo>
                  <a:cubicBezTo>
                    <a:pt x="160" y="371"/>
                    <a:pt x="144" y="486"/>
                    <a:pt x="144" y="696"/>
                  </a:cubicBezTo>
                  <a:cubicBezTo>
                    <a:pt x="144" y="724"/>
                    <a:pt x="168" y="748"/>
                    <a:pt x="196" y="748"/>
                  </a:cubicBezTo>
                  <a:cubicBezTo>
                    <a:pt x="225" y="748"/>
                    <a:pt x="248" y="724"/>
                    <a:pt x="248" y="696"/>
                  </a:cubicBezTo>
                  <a:cubicBezTo>
                    <a:pt x="248" y="551"/>
                    <a:pt x="256" y="454"/>
                    <a:pt x="264" y="394"/>
                  </a:cubicBezTo>
                  <a:cubicBezTo>
                    <a:pt x="266" y="376"/>
                    <a:pt x="268" y="362"/>
                    <a:pt x="270" y="350"/>
                  </a:cubicBezTo>
                  <a:cubicBezTo>
                    <a:pt x="296" y="350"/>
                    <a:pt x="296" y="350"/>
                    <a:pt x="296" y="350"/>
                  </a:cubicBezTo>
                  <a:cubicBezTo>
                    <a:pt x="305" y="401"/>
                    <a:pt x="318" y="508"/>
                    <a:pt x="318" y="696"/>
                  </a:cubicBezTo>
                  <a:cubicBezTo>
                    <a:pt x="318" y="724"/>
                    <a:pt x="341" y="748"/>
                    <a:pt x="370" y="748"/>
                  </a:cubicBezTo>
                  <a:cubicBezTo>
                    <a:pt x="398" y="748"/>
                    <a:pt x="422" y="724"/>
                    <a:pt x="422" y="696"/>
                  </a:cubicBezTo>
                  <a:cubicBezTo>
                    <a:pt x="422" y="486"/>
                    <a:pt x="406" y="371"/>
                    <a:pt x="396" y="319"/>
                  </a:cubicBezTo>
                  <a:cubicBezTo>
                    <a:pt x="396" y="318"/>
                    <a:pt x="396" y="318"/>
                    <a:pt x="396" y="318"/>
                  </a:cubicBezTo>
                  <a:cubicBezTo>
                    <a:pt x="396" y="75"/>
                    <a:pt x="396" y="75"/>
                    <a:pt x="396" y="75"/>
                  </a:cubicBezTo>
                  <a:cubicBezTo>
                    <a:pt x="403" y="79"/>
                    <a:pt x="411" y="83"/>
                    <a:pt x="418" y="88"/>
                  </a:cubicBezTo>
                  <a:cubicBezTo>
                    <a:pt x="432" y="99"/>
                    <a:pt x="447" y="114"/>
                    <a:pt x="458" y="138"/>
                  </a:cubicBezTo>
                  <a:cubicBezTo>
                    <a:pt x="466" y="155"/>
                    <a:pt x="473" y="178"/>
                    <a:pt x="477" y="206"/>
                  </a:cubicBezTo>
                  <a:cubicBezTo>
                    <a:pt x="478" y="216"/>
                    <a:pt x="479" y="227"/>
                    <a:pt x="479" y="238"/>
                  </a:cubicBezTo>
                  <a:cubicBezTo>
                    <a:pt x="479" y="243"/>
                    <a:pt x="480" y="248"/>
                    <a:pt x="483" y="252"/>
                  </a:cubicBezTo>
                  <a:cubicBezTo>
                    <a:pt x="488" y="263"/>
                    <a:pt x="499" y="270"/>
                    <a:pt x="511" y="270"/>
                  </a:cubicBezTo>
                  <a:cubicBezTo>
                    <a:pt x="511" y="270"/>
                    <a:pt x="512" y="270"/>
                    <a:pt x="512" y="270"/>
                  </a:cubicBezTo>
                  <a:cubicBezTo>
                    <a:pt x="525" y="269"/>
                    <a:pt x="536" y="261"/>
                    <a:pt x="541" y="250"/>
                  </a:cubicBezTo>
                  <a:cubicBezTo>
                    <a:pt x="542" y="246"/>
                    <a:pt x="543" y="242"/>
                    <a:pt x="543" y="237"/>
                  </a:cubicBezTo>
                  <a:cubicBezTo>
                    <a:pt x="543" y="225"/>
                    <a:pt x="542" y="214"/>
                    <a:pt x="541" y="20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2938246" y="3183656"/>
              <a:ext cx="225297" cy="226245"/>
            </a:xfrm>
            <a:custGeom>
              <a:avLst/>
              <a:gdLst/>
              <a:ahLst/>
              <a:cxnLst>
                <a:cxn ang="0">
                  <a:pos x="37" y="170"/>
                </a:cxn>
                <a:cxn ang="0">
                  <a:pos x="124" y="195"/>
                </a:cxn>
                <a:cxn ang="0">
                  <a:pos x="169" y="170"/>
                </a:cxn>
                <a:cxn ang="0">
                  <a:pos x="176" y="162"/>
                </a:cxn>
                <a:cxn ang="0">
                  <a:pos x="195" y="82"/>
                </a:cxn>
                <a:cxn ang="0">
                  <a:pos x="82" y="12"/>
                </a:cxn>
                <a:cxn ang="0">
                  <a:pos x="12" y="124"/>
                </a:cxn>
                <a:cxn ang="0">
                  <a:pos x="30" y="162"/>
                </a:cxn>
                <a:cxn ang="0">
                  <a:pos x="37" y="170"/>
                </a:cxn>
              </a:cxnLst>
              <a:rect l="0" t="0" r="r" b="b"/>
              <a:pathLst>
                <a:path w="201" h="202">
                  <a:moveTo>
                    <a:pt x="37" y="170"/>
                  </a:moveTo>
                  <a:cubicBezTo>
                    <a:pt x="60" y="192"/>
                    <a:pt x="92" y="202"/>
                    <a:pt x="124" y="195"/>
                  </a:cubicBezTo>
                  <a:cubicBezTo>
                    <a:pt x="142" y="190"/>
                    <a:pt x="157" y="182"/>
                    <a:pt x="169" y="170"/>
                  </a:cubicBezTo>
                  <a:cubicBezTo>
                    <a:pt x="171" y="168"/>
                    <a:pt x="174" y="165"/>
                    <a:pt x="176" y="162"/>
                  </a:cubicBezTo>
                  <a:cubicBezTo>
                    <a:pt x="194" y="140"/>
                    <a:pt x="201" y="111"/>
                    <a:pt x="195" y="82"/>
                  </a:cubicBezTo>
                  <a:cubicBezTo>
                    <a:pt x="183" y="31"/>
                    <a:pt x="132" y="0"/>
                    <a:pt x="82" y="12"/>
                  </a:cubicBezTo>
                  <a:cubicBezTo>
                    <a:pt x="31" y="23"/>
                    <a:pt x="0" y="74"/>
                    <a:pt x="12" y="124"/>
                  </a:cubicBezTo>
                  <a:cubicBezTo>
                    <a:pt x="15" y="139"/>
                    <a:pt x="21" y="151"/>
                    <a:pt x="30" y="162"/>
                  </a:cubicBezTo>
                  <a:cubicBezTo>
                    <a:pt x="32" y="165"/>
                    <a:pt x="35" y="168"/>
                    <a:pt x="37" y="17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2504728" y="3393300"/>
              <a:ext cx="358577" cy="291225"/>
            </a:xfrm>
            <a:custGeom>
              <a:avLst/>
              <a:gdLst/>
              <a:ahLst/>
              <a:cxnLst>
                <a:cxn ang="0">
                  <a:pos x="164" y="260"/>
                </a:cxn>
                <a:cxn ang="0">
                  <a:pos x="196" y="259"/>
                </a:cxn>
                <a:cxn ang="0">
                  <a:pos x="203" y="258"/>
                </a:cxn>
                <a:cxn ang="0">
                  <a:pos x="211" y="258"/>
                </a:cxn>
                <a:cxn ang="0">
                  <a:pos x="215" y="257"/>
                </a:cxn>
                <a:cxn ang="0">
                  <a:pos x="215" y="257"/>
                </a:cxn>
                <a:cxn ang="0">
                  <a:pos x="244" y="223"/>
                </a:cxn>
                <a:cxn ang="0">
                  <a:pos x="232" y="200"/>
                </a:cxn>
                <a:cxn ang="0">
                  <a:pos x="224" y="196"/>
                </a:cxn>
                <a:cxn ang="0">
                  <a:pos x="216" y="194"/>
                </a:cxn>
                <a:cxn ang="0">
                  <a:pos x="210" y="193"/>
                </a:cxn>
                <a:cxn ang="0">
                  <a:pos x="173" y="196"/>
                </a:cxn>
                <a:cxn ang="0">
                  <a:pos x="164" y="196"/>
                </a:cxn>
                <a:cxn ang="0">
                  <a:pos x="121" y="193"/>
                </a:cxn>
                <a:cxn ang="0">
                  <a:pos x="93" y="186"/>
                </a:cxn>
                <a:cxn ang="0">
                  <a:pos x="83" y="182"/>
                </a:cxn>
                <a:cxn ang="0">
                  <a:pos x="78" y="179"/>
                </a:cxn>
                <a:cxn ang="0">
                  <a:pos x="67" y="168"/>
                </a:cxn>
                <a:cxn ang="0">
                  <a:pos x="64" y="155"/>
                </a:cxn>
                <a:cxn ang="0">
                  <a:pos x="92" y="94"/>
                </a:cxn>
                <a:cxn ang="0">
                  <a:pos x="93" y="93"/>
                </a:cxn>
                <a:cxn ang="0">
                  <a:pos x="93" y="178"/>
                </a:cxn>
                <a:cxn ang="0">
                  <a:pos x="143" y="187"/>
                </a:cxn>
                <a:cxn ang="0">
                  <a:pos x="151" y="187"/>
                </a:cxn>
                <a:cxn ang="0">
                  <a:pos x="162" y="188"/>
                </a:cxn>
                <a:cxn ang="0">
                  <a:pos x="163" y="188"/>
                </a:cxn>
                <a:cxn ang="0">
                  <a:pos x="209" y="185"/>
                </a:cxn>
                <a:cxn ang="0">
                  <a:pos x="212" y="185"/>
                </a:cxn>
                <a:cxn ang="0">
                  <a:pos x="219" y="186"/>
                </a:cxn>
                <a:cxn ang="0">
                  <a:pos x="274" y="73"/>
                </a:cxn>
                <a:cxn ang="0">
                  <a:pos x="296" y="47"/>
                </a:cxn>
                <a:cxn ang="0">
                  <a:pos x="318" y="25"/>
                </a:cxn>
                <a:cxn ang="0">
                  <a:pos x="320" y="23"/>
                </a:cxn>
                <a:cxn ang="0">
                  <a:pos x="318" y="20"/>
                </a:cxn>
                <a:cxn ang="0">
                  <a:pos x="318" y="20"/>
                </a:cxn>
                <a:cxn ang="0">
                  <a:pos x="318" y="19"/>
                </a:cxn>
                <a:cxn ang="0">
                  <a:pos x="308" y="8"/>
                </a:cxn>
                <a:cxn ang="0">
                  <a:pos x="286" y="0"/>
                </a:cxn>
                <a:cxn ang="0">
                  <a:pos x="125" y="0"/>
                </a:cxn>
                <a:cxn ang="0">
                  <a:pos x="111" y="3"/>
                </a:cxn>
                <a:cxn ang="0">
                  <a:pos x="98" y="7"/>
                </a:cxn>
                <a:cxn ang="0">
                  <a:pos x="64" y="30"/>
                </a:cxn>
                <a:cxn ang="0">
                  <a:pos x="21" y="84"/>
                </a:cxn>
                <a:cxn ang="0">
                  <a:pos x="0" y="155"/>
                </a:cxn>
                <a:cxn ang="0">
                  <a:pos x="10" y="198"/>
                </a:cxn>
                <a:cxn ang="0">
                  <a:pos x="66" y="245"/>
                </a:cxn>
                <a:cxn ang="0">
                  <a:pos x="73" y="247"/>
                </a:cxn>
                <a:cxn ang="0">
                  <a:pos x="93" y="253"/>
                </a:cxn>
                <a:cxn ang="0">
                  <a:pos x="164" y="260"/>
                </a:cxn>
              </a:cxnLst>
              <a:rect l="0" t="0" r="r" b="b"/>
              <a:pathLst>
                <a:path w="320" h="260">
                  <a:moveTo>
                    <a:pt x="164" y="260"/>
                  </a:moveTo>
                  <a:cubicBezTo>
                    <a:pt x="174" y="260"/>
                    <a:pt x="185" y="259"/>
                    <a:pt x="196" y="259"/>
                  </a:cubicBezTo>
                  <a:cubicBezTo>
                    <a:pt x="198" y="258"/>
                    <a:pt x="201" y="258"/>
                    <a:pt x="203" y="258"/>
                  </a:cubicBezTo>
                  <a:cubicBezTo>
                    <a:pt x="206" y="258"/>
                    <a:pt x="208" y="258"/>
                    <a:pt x="211" y="258"/>
                  </a:cubicBezTo>
                  <a:cubicBezTo>
                    <a:pt x="213" y="257"/>
                    <a:pt x="214" y="257"/>
                    <a:pt x="215" y="257"/>
                  </a:cubicBezTo>
                  <a:cubicBezTo>
                    <a:pt x="215" y="257"/>
                    <a:pt x="215" y="257"/>
                    <a:pt x="215" y="257"/>
                  </a:cubicBezTo>
                  <a:cubicBezTo>
                    <a:pt x="233" y="256"/>
                    <a:pt x="246" y="240"/>
                    <a:pt x="244" y="223"/>
                  </a:cubicBezTo>
                  <a:cubicBezTo>
                    <a:pt x="243" y="213"/>
                    <a:pt x="239" y="206"/>
                    <a:pt x="232" y="200"/>
                  </a:cubicBezTo>
                  <a:cubicBezTo>
                    <a:pt x="230" y="198"/>
                    <a:pt x="227" y="197"/>
                    <a:pt x="224" y="196"/>
                  </a:cubicBezTo>
                  <a:cubicBezTo>
                    <a:pt x="222" y="195"/>
                    <a:pt x="219" y="194"/>
                    <a:pt x="216" y="194"/>
                  </a:cubicBezTo>
                  <a:cubicBezTo>
                    <a:pt x="214" y="193"/>
                    <a:pt x="212" y="193"/>
                    <a:pt x="210" y="193"/>
                  </a:cubicBezTo>
                  <a:cubicBezTo>
                    <a:pt x="196" y="195"/>
                    <a:pt x="184" y="195"/>
                    <a:pt x="173" y="196"/>
                  </a:cubicBezTo>
                  <a:cubicBezTo>
                    <a:pt x="170" y="196"/>
                    <a:pt x="167" y="196"/>
                    <a:pt x="164" y="196"/>
                  </a:cubicBezTo>
                  <a:cubicBezTo>
                    <a:pt x="147" y="196"/>
                    <a:pt x="133" y="195"/>
                    <a:pt x="121" y="193"/>
                  </a:cubicBezTo>
                  <a:cubicBezTo>
                    <a:pt x="109" y="191"/>
                    <a:pt x="100" y="189"/>
                    <a:pt x="93" y="186"/>
                  </a:cubicBezTo>
                  <a:cubicBezTo>
                    <a:pt x="89" y="185"/>
                    <a:pt x="86" y="184"/>
                    <a:pt x="83" y="182"/>
                  </a:cubicBezTo>
                  <a:cubicBezTo>
                    <a:pt x="81" y="181"/>
                    <a:pt x="79" y="180"/>
                    <a:pt x="78" y="179"/>
                  </a:cubicBezTo>
                  <a:cubicBezTo>
                    <a:pt x="72" y="175"/>
                    <a:pt x="69" y="171"/>
                    <a:pt x="67" y="168"/>
                  </a:cubicBezTo>
                  <a:cubicBezTo>
                    <a:pt x="65" y="164"/>
                    <a:pt x="64" y="160"/>
                    <a:pt x="64" y="155"/>
                  </a:cubicBezTo>
                  <a:cubicBezTo>
                    <a:pt x="63" y="140"/>
                    <a:pt x="75" y="113"/>
                    <a:pt x="92" y="94"/>
                  </a:cubicBezTo>
                  <a:cubicBezTo>
                    <a:pt x="92" y="93"/>
                    <a:pt x="92" y="93"/>
                    <a:pt x="93" y="93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102" y="181"/>
                    <a:pt x="118" y="186"/>
                    <a:pt x="143" y="187"/>
                  </a:cubicBezTo>
                  <a:cubicBezTo>
                    <a:pt x="145" y="187"/>
                    <a:pt x="148" y="187"/>
                    <a:pt x="151" y="187"/>
                  </a:cubicBezTo>
                  <a:cubicBezTo>
                    <a:pt x="155" y="188"/>
                    <a:pt x="158" y="188"/>
                    <a:pt x="162" y="188"/>
                  </a:cubicBezTo>
                  <a:cubicBezTo>
                    <a:pt x="163" y="188"/>
                    <a:pt x="163" y="188"/>
                    <a:pt x="163" y="188"/>
                  </a:cubicBezTo>
                  <a:cubicBezTo>
                    <a:pt x="177" y="188"/>
                    <a:pt x="193" y="187"/>
                    <a:pt x="209" y="185"/>
                  </a:cubicBezTo>
                  <a:cubicBezTo>
                    <a:pt x="210" y="185"/>
                    <a:pt x="211" y="185"/>
                    <a:pt x="212" y="185"/>
                  </a:cubicBezTo>
                  <a:cubicBezTo>
                    <a:pt x="215" y="185"/>
                    <a:pt x="217" y="186"/>
                    <a:pt x="219" y="186"/>
                  </a:cubicBezTo>
                  <a:cubicBezTo>
                    <a:pt x="233" y="138"/>
                    <a:pt x="254" y="101"/>
                    <a:pt x="274" y="73"/>
                  </a:cubicBezTo>
                  <a:cubicBezTo>
                    <a:pt x="282" y="63"/>
                    <a:pt x="289" y="54"/>
                    <a:pt x="296" y="47"/>
                  </a:cubicBezTo>
                  <a:cubicBezTo>
                    <a:pt x="304" y="39"/>
                    <a:pt x="311" y="31"/>
                    <a:pt x="318" y="25"/>
                  </a:cubicBezTo>
                  <a:cubicBezTo>
                    <a:pt x="318" y="25"/>
                    <a:pt x="319" y="24"/>
                    <a:pt x="320" y="23"/>
                  </a:cubicBezTo>
                  <a:cubicBezTo>
                    <a:pt x="319" y="22"/>
                    <a:pt x="318" y="21"/>
                    <a:pt x="318" y="20"/>
                  </a:cubicBezTo>
                  <a:cubicBezTo>
                    <a:pt x="318" y="20"/>
                    <a:pt x="318" y="20"/>
                    <a:pt x="318" y="20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15" y="15"/>
                    <a:pt x="312" y="11"/>
                    <a:pt x="308" y="8"/>
                  </a:cubicBezTo>
                  <a:cubicBezTo>
                    <a:pt x="302" y="3"/>
                    <a:pt x="295" y="0"/>
                    <a:pt x="28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0" y="0"/>
                    <a:pt x="115" y="1"/>
                    <a:pt x="111" y="3"/>
                  </a:cubicBezTo>
                  <a:cubicBezTo>
                    <a:pt x="106" y="4"/>
                    <a:pt x="102" y="6"/>
                    <a:pt x="98" y="7"/>
                  </a:cubicBezTo>
                  <a:cubicBezTo>
                    <a:pt x="86" y="13"/>
                    <a:pt x="75" y="21"/>
                    <a:pt x="64" y="30"/>
                  </a:cubicBezTo>
                  <a:cubicBezTo>
                    <a:pt x="48" y="45"/>
                    <a:pt x="33" y="63"/>
                    <a:pt x="21" y="84"/>
                  </a:cubicBezTo>
                  <a:cubicBezTo>
                    <a:pt x="9" y="105"/>
                    <a:pt x="0" y="129"/>
                    <a:pt x="0" y="155"/>
                  </a:cubicBezTo>
                  <a:cubicBezTo>
                    <a:pt x="0" y="169"/>
                    <a:pt x="3" y="184"/>
                    <a:pt x="10" y="198"/>
                  </a:cubicBezTo>
                  <a:cubicBezTo>
                    <a:pt x="21" y="218"/>
                    <a:pt x="41" y="235"/>
                    <a:pt x="66" y="245"/>
                  </a:cubicBezTo>
                  <a:cubicBezTo>
                    <a:pt x="69" y="246"/>
                    <a:pt x="71" y="246"/>
                    <a:pt x="73" y="247"/>
                  </a:cubicBezTo>
                  <a:cubicBezTo>
                    <a:pt x="79" y="249"/>
                    <a:pt x="86" y="251"/>
                    <a:pt x="93" y="253"/>
                  </a:cubicBezTo>
                  <a:cubicBezTo>
                    <a:pt x="113" y="257"/>
                    <a:pt x="136" y="260"/>
                    <a:pt x="164" y="26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4943668" y="1888488"/>
            <a:ext cx="422118" cy="361063"/>
            <a:chOff x="3480979" y="2899387"/>
            <a:chExt cx="1298550" cy="1085966"/>
          </a:xfrm>
          <a:solidFill>
            <a:schemeClr val="bg1"/>
          </a:solidFill>
        </p:grpSpPr>
        <p:grpSp>
          <p:nvGrpSpPr>
            <p:cNvPr id="73" name="Group 195"/>
            <p:cNvGrpSpPr>
              <a:grpSpLocks noChangeAspect="1"/>
            </p:cNvGrpSpPr>
            <p:nvPr/>
          </p:nvGrpSpPr>
          <p:grpSpPr>
            <a:xfrm>
              <a:off x="3480979" y="2905353"/>
              <a:ext cx="908308" cy="1080000"/>
              <a:chOff x="3749787" y="3196936"/>
              <a:chExt cx="855653" cy="1017392"/>
            </a:xfrm>
            <a:grpFill/>
          </p:grpSpPr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>
                <a:off x="4296191" y="3196936"/>
                <a:ext cx="200633" cy="200633"/>
              </a:xfrm>
              <a:custGeom>
                <a:avLst/>
                <a:gdLst/>
                <a:ahLst/>
                <a:cxnLst>
                  <a:cxn ang="0">
                    <a:pos x="168" y="108"/>
                  </a:cxn>
                  <a:cxn ang="0">
                    <a:pos x="108" y="11"/>
                  </a:cxn>
                  <a:cxn ang="0">
                    <a:pos x="10" y="71"/>
                  </a:cxn>
                  <a:cxn ang="0">
                    <a:pos x="71" y="169"/>
                  </a:cxn>
                  <a:cxn ang="0">
                    <a:pos x="168" y="108"/>
                  </a:cxn>
                </a:cxnLst>
                <a:rect l="0" t="0" r="r" b="b"/>
                <a:pathLst>
                  <a:path w="179" h="179">
                    <a:moveTo>
                      <a:pt x="168" y="108"/>
                    </a:moveTo>
                    <a:cubicBezTo>
                      <a:pt x="179" y="65"/>
                      <a:pt x="151" y="21"/>
                      <a:pt x="108" y="11"/>
                    </a:cubicBezTo>
                    <a:cubicBezTo>
                      <a:pt x="64" y="0"/>
                      <a:pt x="20" y="28"/>
                      <a:pt x="10" y="71"/>
                    </a:cubicBezTo>
                    <a:cubicBezTo>
                      <a:pt x="0" y="115"/>
                      <a:pt x="27" y="159"/>
                      <a:pt x="71" y="169"/>
                    </a:cubicBezTo>
                    <a:cubicBezTo>
                      <a:pt x="114" y="179"/>
                      <a:pt x="158" y="152"/>
                      <a:pt x="168" y="1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>
                <a:off x="4244965" y="3649901"/>
                <a:ext cx="309249" cy="564427"/>
              </a:xfrm>
              <a:custGeom>
                <a:avLst/>
                <a:gdLst/>
                <a:ahLst/>
                <a:cxnLst>
                  <a:cxn ang="0">
                    <a:pos x="104" y="70"/>
                  </a:cxn>
                  <a:cxn ang="0">
                    <a:pos x="75" y="96"/>
                  </a:cxn>
                  <a:cxn ang="0">
                    <a:pos x="67" y="97"/>
                  </a:cxn>
                  <a:cxn ang="0">
                    <a:pos x="28" y="65"/>
                  </a:cxn>
                  <a:cxn ang="0">
                    <a:pos x="5" y="0"/>
                  </a:cxn>
                  <a:cxn ang="0">
                    <a:pos x="0" y="60"/>
                  </a:cxn>
                  <a:cxn ang="0">
                    <a:pos x="16" y="219"/>
                  </a:cxn>
                  <a:cxn ang="0">
                    <a:pos x="46" y="226"/>
                  </a:cxn>
                  <a:cxn ang="0">
                    <a:pos x="46" y="467"/>
                  </a:cxn>
                  <a:cxn ang="0">
                    <a:pos x="83" y="504"/>
                  </a:cxn>
                  <a:cxn ang="0">
                    <a:pos x="119" y="467"/>
                  </a:cxn>
                  <a:cxn ang="0">
                    <a:pos x="119" y="233"/>
                  </a:cxn>
                  <a:cxn ang="0">
                    <a:pos x="151" y="233"/>
                  </a:cxn>
                  <a:cxn ang="0">
                    <a:pos x="151" y="467"/>
                  </a:cxn>
                  <a:cxn ang="0">
                    <a:pos x="188" y="504"/>
                  </a:cxn>
                  <a:cxn ang="0">
                    <a:pos x="224" y="467"/>
                  </a:cxn>
                  <a:cxn ang="0">
                    <a:pos x="224" y="226"/>
                  </a:cxn>
                  <a:cxn ang="0">
                    <a:pos x="268" y="205"/>
                  </a:cxn>
                  <a:cxn ang="0">
                    <a:pos x="267" y="17"/>
                  </a:cxn>
                  <a:cxn ang="0">
                    <a:pos x="109" y="70"/>
                  </a:cxn>
                  <a:cxn ang="0">
                    <a:pos x="104" y="70"/>
                  </a:cxn>
                </a:cxnLst>
                <a:rect l="0" t="0" r="r" b="b"/>
                <a:pathLst>
                  <a:path w="276" h="504">
                    <a:moveTo>
                      <a:pt x="104" y="70"/>
                    </a:moveTo>
                    <a:cubicBezTo>
                      <a:pt x="100" y="82"/>
                      <a:pt x="89" y="92"/>
                      <a:pt x="75" y="96"/>
                    </a:cubicBezTo>
                    <a:cubicBezTo>
                      <a:pt x="72" y="96"/>
                      <a:pt x="70" y="97"/>
                      <a:pt x="67" y="97"/>
                    </a:cubicBezTo>
                    <a:cubicBezTo>
                      <a:pt x="48" y="97"/>
                      <a:pt x="32" y="83"/>
                      <a:pt x="28" y="65"/>
                    </a:cubicBezTo>
                    <a:cubicBezTo>
                      <a:pt x="22" y="41"/>
                      <a:pt x="14" y="19"/>
                      <a:pt x="5" y="0"/>
                    </a:cubicBezTo>
                    <a:cubicBezTo>
                      <a:pt x="3" y="20"/>
                      <a:pt x="1" y="40"/>
                      <a:pt x="0" y="60"/>
                    </a:cubicBezTo>
                    <a:cubicBezTo>
                      <a:pt x="11" y="129"/>
                      <a:pt x="16" y="182"/>
                      <a:pt x="16" y="219"/>
                    </a:cubicBezTo>
                    <a:cubicBezTo>
                      <a:pt x="24" y="222"/>
                      <a:pt x="34" y="224"/>
                      <a:pt x="46" y="226"/>
                    </a:cubicBezTo>
                    <a:cubicBezTo>
                      <a:pt x="46" y="467"/>
                      <a:pt x="46" y="467"/>
                      <a:pt x="46" y="467"/>
                    </a:cubicBezTo>
                    <a:cubicBezTo>
                      <a:pt x="46" y="487"/>
                      <a:pt x="63" y="504"/>
                      <a:pt x="83" y="504"/>
                    </a:cubicBezTo>
                    <a:cubicBezTo>
                      <a:pt x="103" y="504"/>
                      <a:pt x="119" y="487"/>
                      <a:pt x="119" y="467"/>
                    </a:cubicBezTo>
                    <a:cubicBezTo>
                      <a:pt x="119" y="233"/>
                      <a:pt x="119" y="233"/>
                      <a:pt x="119" y="233"/>
                    </a:cubicBezTo>
                    <a:cubicBezTo>
                      <a:pt x="130" y="233"/>
                      <a:pt x="141" y="233"/>
                      <a:pt x="151" y="233"/>
                    </a:cubicBezTo>
                    <a:cubicBezTo>
                      <a:pt x="151" y="467"/>
                      <a:pt x="151" y="467"/>
                      <a:pt x="151" y="467"/>
                    </a:cubicBezTo>
                    <a:cubicBezTo>
                      <a:pt x="151" y="487"/>
                      <a:pt x="168" y="504"/>
                      <a:pt x="188" y="504"/>
                    </a:cubicBezTo>
                    <a:cubicBezTo>
                      <a:pt x="208" y="504"/>
                      <a:pt x="224" y="487"/>
                      <a:pt x="224" y="467"/>
                    </a:cubicBezTo>
                    <a:cubicBezTo>
                      <a:pt x="224" y="226"/>
                      <a:pt x="224" y="226"/>
                      <a:pt x="224" y="226"/>
                    </a:cubicBezTo>
                    <a:cubicBezTo>
                      <a:pt x="250" y="222"/>
                      <a:pt x="268" y="215"/>
                      <a:pt x="268" y="205"/>
                    </a:cubicBezTo>
                    <a:cubicBezTo>
                      <a:pt x="268" y="205"/>
                      <a:pt x="276" y="114"/>
                      <a:pt x="267" y="17"/>
                    </a:cubicBezTo>
                    <a:cubicBezTo>
                      <a:pt x="229" y="41"/>
                      <a:pt x="178" y="58"/>
                      <a:pt x="109" y="70"/>
                    </a:cubicBezTo>
                    <a:cubicBezTo>
                      <a:pt x="107" y="70"/>
                      <a:pt x="106" y="70"/>
                      <a:pt x="104" y="7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25"/>
              <p:cNvSpPr>
                <a:spLocks/>
              </p:cNvSpPr>
              <p:nvPr/>
            </p:nvSpPr>
            <p:spPr bwMode="auto">
              <a:xfrm>
                <a:off x="4212238" y="3407529"/>
                <a:ext cx="393202" cy="311621"/>
              </a:xfrm>
              <a:custGeom>
                <a:avLst/>
                <a:gdLst/>
                <a:ahLst/>
                <a:cxnLst>
                  <a:cxn ang="0">
                    <a:pos x="41" y="82"/>
                  </a:cxn>
                  <a:cxn ang="0">
                    <a:pos x="71" y="69"/>
                  </a:cxn>
                  <a:cxn ang="0">
                    <a:pos x="57" y="103"/>
                  </a:cxn>
                  <a:cxn ang="0">
                    <a:pos x="121" y="216"/>
                  </a:cxn>
                  <a:cxn ang="0">
                    <a:pos x="126" y="215"/>
                  </a:cxn>
                  <a:cxn ang="0">
                    <a:pos x="238" y="182"/>
                  </a:cxn>
                  <a:cxn ang="0">
                    <a:pos x="282" y="149"/>
                  </a:cxn>
                  <a:cxn ang="0">
                    <a:pos x="283" y="147"/>
                  </a:cxn>
                  <a:cxn ang="0">
                    <a:pos x="265" y="88"/>
                  </a:cxn>
                  <a:cxn ang="0">
                    <a:pos x="287" y="110"/>
                  </a:cxn>
                  <a:cxn ang="0">
                    <a:pos x="295" y="131"/>
                  </a:cxn>
                  <a:cxn ang="0">
                    <a:pos x="295" y="134"/>
                  </a:cxn>
                  <a:cxn ang="0">
                    <a:pos x="289" y="153"/>
                  </a:cxn>
                  <a:cxn ang="0">
                    <a:pos x="285" y="158"/>
                  </a:cxn>
                  <a:cxn ang="0">
                    <a:pos x="242" y="190"/>
                  </a:cxn>
                  <a:cxn ang="0">
                    <a:pos x="127" y="222"/>
                  </a:cxn>
                  <a:cxn ang="0">
                    <a:pos x="123" y="223"/>
                  </a:cxn>
                  <a:cxn ang="0">
                    <a:pos x="116" y="227"/>
                  </a:cxn>
                  <a:cxn ang="0">
                    <a:pos x="104" y="255"/>
                  </a:cxn>
                  <a:cxn ang="0">
                    <a:pos x="127" y="278"/>
                  </a:cxn>
                  <a:cxn ang="0">
                    <a:pos x="132" y="278"/>
                  </a:cxn>
                  <a:cxn ang="0">
                    <a:pos x="135" y="278"/>
                  </a:cxn>
                  <a:cxn ang="0">
                    <a:pos x="136" y="278"/>
                  </a:cxn>
                  <a:cxn ang="0">
                    <a:pos x="136" y="278"/>
                  </a:cxn>
                  <a:cxn ang="0">
                    <a:pos x="295" y="224"/>
                  </a:cxn>
                  <a:cxn ang="0">
                    <a:pos x="296" y="223"/>
                  </a:cxn>
                  <a:cxn ang="0">
                    <a:pos x="337" y="183"/>
                  </a:cxn>
                  <a:cxn ang="0">
                    <a:pos x="351" y="134"/>
                  </a:cxn>
                  <a:cxn ang="0">
                    <a:pos x="351" y="132"/>
                  </a:cxn>
                  <a:cxn ang="0">
                    <a:pos x="333" y="79"/>
                  </a:cxn>
                  <a:cxn ang="0">
                    <a:pos x="263" y="22"/>
                  </a:cxn>
                  <a:cxn ang="0">
                    <a:pos x="164" y="0"/>
                  </a:cxn>
                  <a:cxn ang="0">
                    <a:pos x="0" y="41"/>
                  </a:cxn>
                  <a:cxn ang="0">
                    <a:pos x="41" y="82"/>
                  </a:cxn>
                </a:cxnLst>
                <a:rect l="0" t="0" r="r" b="b"/>
                <a:pathLst>
                  <a:path w="351" h="278">
                    <a:moveTo>
                      <a:pt x="41" y="82"/>
                    </a:moveTo>
                    <a:cubicBezTo>
                      <a:pt x="50" y="77"/>
                      <a:pt x="61" y="73"/>
                      <a:pt x="71" y="69"/>
                    </a:cubicBezTo>
                    <a:cubicBezTo>
                      <a:pt x="66" y="79"/>
                      <a:pt x="61" y="91"/>
                      <a:pt x="57" y="103"/>
                    </a:cubicBezTo>
                    <a:cubicBezTo>
                      <a:pt x="85" y="138"/>
                      <a:pt x="106" y="176"/>
                      <a:pt x="121" y="216"/>
                    </a:cubicBezTo>
                    <a:cubicBezTo>
                      <a:pt x="122" y="215"/>
                      <a:pt x="124" y="215"/>
                      <a:pt x="126" y="215"/>
                    </a:cubicBezTo>
                    <a:cubicBezTo>
                      <a:pt x="172" y="207"/>
                      <a:pt x="210" y="196"/>
                      <a:pt x="238" y="182"/>
                    </a:cubicBezTo>
                    <a:cubicBezTo>
                      <a:pt x="267" y="169"/>
                      <a:pt x="278" y="155"/>
                      <a:pt x="282" y="149"/>
                    </a:cubicBezTo>
                    <a:cubicBezTo>
                      <a:pt x="283" y="148"/>
                      <a:pt x="283" y="148"/>
                      <a:pt x="283" y="147"/>
                    </a:cubicBezTo>
                    <a:cubicBezTo>
                      <a:pt x="279" y="126"/>
                      <a:pt x="273" y="106"/>
                      <a:pt x="265" y="88"/>
                    </a:cubicBezTo>
                    <a:cubicBezTo>
                      <a:pt x="275" y="95"/>
                      <a:pt x="282" y="103"/>
                      <a:pt x="287" y="110"/>
                    </a:cubicBezTo>
                    <a:cubicBezTo>
                      <a:pt x="292" y="117"/>
                      <a:pt x="294" y="124"/>
                      <a:pt x="295" y="131"/>
                    </a:cubicBezTo>
                    <a:cubicBezTo>
                      <a:pt x="295" y="132"/>
                      <a:pt x="295" y="133"/>
                      <a:pt x="295" y="134"/>
                    </a:cubicBezTo>
                    <a:cubicBezTo>
                      <a:pt x="295" y="140"/>
                      <a:pt x="293" y="146"/>
                      <a:pt x="289" y="153"/>
                    </a:cubicBezTo>
                    <a:cubicBezTo>
                      <a:pt x="288" y="155"/>
                      <a:pt x="287" y="156"/>
                      <a:pt x="285" y="158"/>
                    </a:cubicBezTo>
                    <a:cubicBezTo>
                      <a:pt x="278" y="168"/>
                      <a:pt x="264" y="179"/>
                      <a:pt x="242" y="190"/>
                    </a:cubicBezTo>
                    <a:cubicBezTo>
                      <a:pt x="215" y="202"/>
                      <a:pt x="178" y="214"/>
                      <a:pt x="127" y="222"/>
                    </a:cubicBezTo>
                    <a:cubicBezTo>
                      <a:pt x="126" y="223"/>
                      <a:pt x="124" y="223"/>
                      <a:pt x="123" y="223"/>
                    </a:cubicBezTo>
                    <a:cubicBezTo>
                      <a:pt x="121" y="224"/>
                      <a:pt x="118" y="225"/>
                      <a:pt x="116" y="227"/>
                    </a:cubicBezTo>
                    <a:cubicBezTo>
                      <a:pt x="107" y="233"/>
                      <a:pt x="102" y="244"/>
                      <a:pt x="104" y="255"/>
                    </a:cubicBezTo>
                    <a:cubicBezTo>
                      <a:pt x="106" y="267"/>
                      <a:pt x="116" y="276"/>
                      <a:pt x="127" y="278"/>
                    </a:cubicBezTo>
                    <a:cubicBezTo>
                      <a:pt x="129" y="278"/>
                      <a:pt x="130" y="278"/>
                      <a:pt x="132" y="278"/>
                    </a:cubicBezTo>
                    <a:cubicBezTo>
                      <a:pt x="133" y="278"/>
                      <a:pt x="134" y="278"/>
                      <a:pt x="135" y="278"/>
                    </a:cubicBezTo>
                    <a:cubicBezTo>
                      <a:pt x="136" y="278"/>
                      <a:pt x="136" y="278"/>
                      <a:pt x="136" y="278"/>
                    </a:cubicBezTo>
                    <a:cubicBezTo>
                      <a:pt x="136" y="278"/>
                      <a:pt x="136" y="278"/>
                      <a:pt x="136" y="278"/>
                    </a:cubicBezTo>
                    <a:cubicBezTo>
                      <a:pt x="209" y="265"/>
                      <a:pt x="260" y="247"/>
                      <a:pt x="295" y="224"/>
                    </a:cubicBezTo>
                    <a:cubicBezTo>
                      <a:pt x="295" y="224"/>
                      <a:pt x="295" y="223"/>
                      <a:pt x="296" y="223"/>
                    </a:cubicBezTo>
                    <a:cubicBezTo>
                      <a:pt x="313" y="211"/>
                      <a:pt x="327" y="198"/>
                      <a:pt x="337" y="183"/>
                    </a:cubicBezTo>
                    <a:cubicBezTo>
                      <a:pt x="346" y="168"/>
                      <a:pt x="351" y="151"/>
                      <a:pt x="351" y="134"/>
                    </a:cubicBezTo>
                    <a:cubicBezTo>
                      <a:pt x="351" y="133"/>
                      <a:pt x="351" y="133"/>
                      <a:pt x="351" y="132"/>
                    </a:cubicBezTo>
                    <a:cubicBezTo>
                      <a:pt x="350" y="113"/>
                      <a:pt x="344" y="94"/>
                      <a:pt x="333" y="79"/>
                    </a:cubicBezTo>
                    <a:cubicBezTo>
                      <a:pt x="317" y="55"/>
                      <a:pt x="292" y="35"/>
                      <a:pt x="263" y="22"/>
                    </a:cubicBezTo>
                    <a:cubicBezTo>
                      <a:pt x="234" y="8"/>
                      <a:pt x="200" y="0"/>
                      <a:pt x="164" y="0"/>
                    </a:cubicBezTo>
                    <a:cubicBezTo>
                      <a:pt x="100" y="0"/>
                      <a:pt x="46" y="12"/>
                      <a:pt x="0" y="41"/>
                    </a:cubicBezTo>
                    <a:cubicBezTo>
                      <a:pt x="10" y="50"/>
                      <a:pt x="24" y="64"/>
                      <a:pt x="41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26"/>
              <p:cNvSpPr>
                <a:spLocks/>
              </p:cNvSpPr>
              <p:nvPr/>
            </p:nvSpPr>
            <p:spPr bwMode="auto">
              <a:xfrm>
                <a:off x="3749787" y="3668873"/>
                <a:ext cx="45534" cy="543083"/>
              </a:xfrm>
              <a:custGeom>
                <a:avLst/>
                <a:gdLst/>
                <a:ahLst/>
                <a:cxnLst>
                  <a:cxn ang="0">
                    <a:pos x="33" y="16"/>
                  </a:cxn>
                  <a:cxn ang="0">
                    <a:pos x="34" y="0"/>
                  </a:cxn>
                  <a:cxn ang="0">
                    <a:pos x="0" y="59"/>
                  </a:cxn>
                  <a:cxn ang="0">
                    <a:pos x="0" y="467"/>
                  </a:cxn>
                  <a:cxn ang="0">
                    <a:pos x="18" y="485"/>
                  </a:cxn>
                  <a:cxn ang="0">
                    <a:pos x="36" y="467"/>
                  </a:cxn>
                  <a:cxn ang="0">
                    <a:pos x="36" y="59"/>
                  </a:cxn>
                  <a:cxn ang="0">
                    <a:pos x="41" y="42"/>
                  </a:cxn>
                  <a:cxn ang="0">
                    <a:pos x="33" y="16"/>
                  </a:cxn>
                </a:cxnLst>
                <a:rect l="0" t="0" r="r" b="b"/>
                <a:pathLst>
                  <a:path w="41" h="485">
                    <a:moveTo>
                      <a:pt x="33" y="16"/>
                    </a:moveTo>
                    <a:cubicBezTo>
                      <a:pt x="33" y="10"/>
                      <a:pt x="33" y="5"/>
                      <a:pt x="34" y="0"/>
                    </a:cubicBezTo>
                    <a:cubicBezTo>
                      <a:pt x="14" y="12"/>
                      <a:pt x="0" y="34"/>
                      <a:pt x="0" y="59"/>
                    </a:cubicBezTo>
                    <a:cubicBezTo>
                      <a:pt x="0" y="467"/>
                      <a:pt x="0" y="467"/>
                      <a:pt x="0" y="467"/>
                    </a:cubicBezTo>
                    <a:cubicBezTo>
                      <a:pt x="0" y="477"/>
                      <a:pt x="8" y="485"/>
                      <a:pt x="18" y="485"/>
                    </a:cubicBezTo>
                    <a:cubicBezTo>
                      <a:pt x="28" y="485"/>
                      <a:pt x="36" y="477"/>
                      <a:pt x="36" y="467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6" y="53"/>
                      <a:pt x="38" y="47"/>
                      <a:pt x="41" y="42"/>
                    </a:cubicBezTo>
                    <a:cubicBezTo>
                      <a:pt x="35" y="34"/>
                      <a:pt x="32" y="25"/>
                      <a:pt x="33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27"/>
              <p:cNvSpPr>
                <a:spLocks/>
              </p:cNvSpPr>
              <p:nvPr/>
            </p:nvSpPr>
            <p:spPr bwMode="auto">
              <a:xfrm>
                <a:off x="3862673" y="3673142"/>
                <a:ext cx="43636" cy="82055"/>
              </a:xfrm>
              <a:custGeom>
                <a:avLst/>
                <a:gdLst/>
                <a:ahLst/>
                <a:cxnLst>
                  <a:cxn ang="0">
                    <a:pos x="0" y="41"/>
                  </a:cxn>
                  <a:cxn ang="0">
                    <a:pos x="3" y="55"/>
                  </a:cxn>
                  <a:cxn ang="0">
                    <a:pos x="3" y="55"/>
                  </a:cxn>
                  <a:cxn ang="0">
                    <a:pos x="21" y="73"/>
                  </a:cxn>
                  <a:cxn ang="0">
                    <a:pos x="39" y="55"/>
                  </a:cxn>
                  <a:cxn ang="0">
                    <a:pos x="13" y="0"/>
                  </a:cxn>
                  <a:cxn ang="0">
                    <a:pos x="12" y="15"/>
                  </a:cxn>
                  <a:cxn ang="0">
                    <a:pos x="0" y="41"/>
                  </a:cxn>
                </a:cxnLst>
                <a:rect l="0" t="0" r="r" b="b"/>
                <a:pathLst>
                  <a:path w="39" h="73">
                    <a:moveTo>
                      <a:pt x="0" y="41"/>
                    </a:moveTo>
                    <a:cubicBezTo>
                      <a:pt x="2" y="46"/>
                      <a:pt x="3" y="50"/>
                      <a:pt x="3" y="55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65"/>
                      <a:pt x="11" y="73"/>
                      <a:pt x="21" y="73"/>
                    </a:cubicBezTo>
                    <a:cubicBezTo>
                      <a:pt x="31" y="73"/>
                      <a:pt x="39" y="65"/>
                      <a:pt x="39" y="55"/>
                    </a:cubicBezTo>
                    <a:cubicBezTo>
                      <a:pt x="39" y="33"/>
                      <a:pt x="29" y="13"/>
                      <a:pt x="13" y="0"/>
                    </a:cubicBezTo>
                    <a:cubicBezTo>
                      <a:pt x="12" y="5"/>
                      <a:pt x="12" y="10"/>
                      <a:pt x="12" y="15"/>
                    </a:cubicBezTo>
                    <a:cubicBezTo>
                      <a:pt x="11" y="25"/>
                      <a:pt x="7" y="34"/>
                      <a:pt x="0" y="4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28"/>
              <p:cNvSpPr>
                <a:spLocks/>
              </p:cNvSpPr>
              <p:nvPr/>
            </p:nvSpPr>
            <p:spPr bwMode="auto">
              <a:xfrm>
                <a:off x="3794372" y="3441205"/>
                <a:ext cx="557787" cy="770751"/>
              </a:xfrm>
              <a:custGeom>
                <a:avLst/>
                <a:gdLst/>
                <a:ahLst/>
                <a:cxnLst>
                  <a:cxn ang="0">
                    <a:pos x="469" y="226"/>
                  </a:cxn>
                  <a:cxn ang="0">
                    <a:pos x="475" y="199"/>
                  </a:cxn>
                  <a:cxn ang="0">
                    <a:pos x="486" y="189"/>
                  </a:cxn>
                  <a:cxn ang="0">
                    <a:pos x="427" y="82"/>
                  </a:cxn>
                  <a:cxn ang="0">
                    <a:pos x="416" y="68"/>
                  </a:cxn>
                  <a:cxn ang="0">
                    <a:pos x="407" y="56"/>
                  </a:cxn>
                  <a:cxn ang="0">
                    <a:pos x="366" y="16"/>
                  </a:cxn>
                  <a:cxn ang="0">
                    <a:pos x="356" y="7"/>
                  </a:cxn>
                  <a:cxn ang="0">
                    <a:pos x="329" y="2"/>
                  </a:cxn>
                  <a:cxn ang="0">
                    <a:pos x="326" y="2"/>
                  </a:cxn>
                  <a:cxn ang="0">
                    <a:pos x="255" y="35"/>
                  </a:cxn>
                  <a:cxn ang="0">
                    <a:pos x="234" y="32"/>
                  </a:cxn>
                  <a:cxn ang="0">
                    <a:pos x="182" y="0"/>
                  </a:cxn>
                  <a:cxn ang="0">
                    <a:pos x="182" y="0"/>
                  </a:cxn>
                  <a:cxn ang="0">
                    <a:pos x="182" y="0"/>
                  </a:cxn>
                  <a:cxn ang="0">
                    <a:pos x="93" y="33"/>
                  </a:cxn>
                  <a:cxn ang="0">
                    <a:pos x="32" y="101"/>
                  </a:cxn>
                  <a:cxn ang="0">
                    <a:pos x="2" y="198"/>
                  </a:cxn>
                  <a:cxn ang="0">
                    <a:pos x="1" y="219"/>
                  </a:cxn>
                  <a:cxn ang="0">
                    <a:pos x="6" y="238"/>
                  </a:cxn>
                  <a:cxn ang="0">
                    <a:pos x="31" y="252"/>
                  </a:cxn>
                  <a:cxn ang="0">
                    <a:pos x="33" y="252"/>
                  </a:cxn>
                  <a:cxn ang="0">
                    <a:pos x="57" y="241"/>
                  </a:cxn>
                  <a:cxn ang="0">
                    <a:pos x="65" y="222"/>
                  </a:cxn>
                  <a:cxn ang="0">
                    <a:pos x="66" y="202"/>
                  </a:cxn>
                  <a:cxn ang="0">
                    <a:pos x="88" y="132"/>
                  </a:cxn>
                  <a:cxn ang="0">
                    <a:pos x="146" y="77"/>
                  </a:cxn>
                  <a:cxn ang="0">
                    <a:pos x="109" y="458"/>
                  </a:cxn>
                  <a:cxn ang="0">
                    <a:pos x="141" y="477"/>
                  </a:cxn>
                  <a:cxn ang="0">
                    <a:pos x="137" y="642"/>
                  </a:cxn>
                  <a:cxn ang="0">
                    <a:pos x="183" y="688"/>
                  </a:cxn>
                  <a:cxn ang="0">
                    <a:pos x="229" y="642"/>
                  </a:cxn>
                  <a:cxn ang="0">
                    <a:pos x="233" y="495"/>
                  </a:cxn>
                  <a:cxn ang="0">
                    <a:pos x="255" y="497"/>
                  </a:cxn>
                  <a:cxn ang="0">
                    <a:pos x="277" y="495"/>
                  </a:cxn>
                  <a:cxn ang="0">
                    <a:pos x="281" y="642"/>
                  </a:cxn>
                  <a:cxn ang="0">
                    <a:pos x="327" y="688"/>
                  </a:cxn>
                  <a:cxn ang="0">
                    <a:pos x="373" y="642"/>
                  </a:cxn>
                  <a:cxn ang="0">
                    <a:pos x="369" y="477"/>
                  </a:cxn>
                  <a:cxn ang="0">
                    <a:pos x="401" y="458"/>
                  </a:cxn>
                  <a:cxn ang="0">
                    <a:pos x="410" y="400"/>
                  </a:cxn>
                  <a:cxn ang="0">
                    <a:pos x="401" y="294"/>
                  </a:cxn>
                  <a:cxn ang="0">
                    <a:pos x="371" y="114"/>
                  </a:cxn>
                  <a:cxn ang="0">
                    <a:pos x="409" y="171"/>
                  </a:cxn>
                  <a:cxn ang="0">
                    <a:pos x="437" y="249"/>
                  </a:cxn>
                  <a:cxn ang="0">
                    <a:pos x="469" y="275"/>
                  </a:cxn>
                  <a:cxn ang="0">
                    <a:pos x="476" y="274"/>
                  </a:cxn>
                  <a:cxn ang="0">
                    <a:pos x="498" y="255"/>
                  </a:cxn>
                  <a:cxn ang="0">
                    <a:pos x="469" y="226"/>
                  </a:cxn>
                </a:cxnLst>
                <a:rect l="0" t="0" r="r" b="b"/>
                <a:pathLst>
                  <a:path w="498" h="688">
                    <a:moveTo>
                      <a:pt x="469" y="226"/>
                    </a:moveTo>
                    <a:cubicBezTo>
                      <a:pt x="468" y="216"/>
                      <a:pt x="470" y="207"/>
                      <a:pt x="475" y="199"/>
                    </a:cubicBezTo>
                    <a:cubicBezTo>
                      <a:pt x="478" y="195"/>
                      <a:pt x="482" y="192"/>
                      <a:pt x="486" y="189"/>
                    </a:cubicBezTo>
                    <a:cubicBezTo>
                      <a:pt x="470" y="146"/>
                      <a:pt x="449" y="110"/>
                      <a:pt x="427" y="82"/>
                    </a:cubicBezTo>
                    <a:cubicBezTo>
                      <a:pt x="424" y="77"/>
                      <a:pt x="420" y="72"/>
                      <a:pt x="416" y="68"/>
                    </a:cubicBezTo>
                    <a:cubicBezTo>
                      <a:pt x="413" y="64"/>
                      <a:pt x="410" y="60"/>
                      <a:pt x="407" y="56"/>
                    </a:cubicBezTo>
                    <a:cubicBezTo>
                      <a:pt x="390" y="37"/>
                      <a:pt x="375" y="24"/>
                      <a:pt x="366" y="16"/>
                    </a:cubicBezTo>
                    <a:cubicBezTo>
                      <a:pt x="360" y="11"/>
                      <a:pt x="356" y="8"/>
                      <a:pt x="356" y="7"/>
                    </a:cubicBezTo>
                    <a:cubicBezTo>
                      <a:pt x="348" y="1"/>
                      <a:pt x="338" y="0"/>
                      <a:pt x="329" y="2"/>
                    </a:cubicBezTo>
                    <a:cubicBezTo>
                      <a:pt x="328" y="2"/>
                      <a:pt x="327" y="2"/>
                      <a:pt x="326" y="2"/>
                    </a:cubicBezTo>
                    <a:cubicBezTo>
                      <a:pt x="309" y="22"/>
                      <a:pt x="283" y="35"/>
                      <a:pt x="255" y="35"/>
                    </a:cubicBezTo>
                    <a:cubicBezTo>
                      <a:pt x="248" y="35"/>
                      <a:pt x="241" y="34"/>
                      <a:pt x="234" y="32"/>
                    </a:cubicBezTo>
                    <a:cubicBezTo>
                      <a:pt x="213" y="27"/>
                      <a:pt x="195" y="16"/>
                      <a:pt x="182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82" y="0"/>
                      <a:pt x="182" y="0"/>
                      <a:pt x="182" y="0"/>
                    </a:cubicBezTo>
                    <a:cubicBezTo>
                      <a:pt x="178" y="0"/>
                      <a:pt x="137" y="4"/>
                      <a:pt x="93" y="33"/>
                    </a:cubicBezTo>
                    <a:cubicBezTo>
                      <a:pt x="71" y="48"/>
                      <a:pt x="49" y="70"/>
                      <a:pt x="32" y="101"/>
                    </a:cubicBezTo>
                    <a:cubicBezTo>
                      <a:pt x="17" y="127"/>
                      <a:pt x="7" y="159"/>
                      <a:pt x="2" y="198"/>
                    </a:cubicBezTo>
                    <a:cubicBezTo>
                      <a:pt x="2" y="205"/>
                      <a:pt x="1" y="212"/>
                      <a:pt x="1" y="219"/>
                    </a:cubicBezTo>
                    <a:cubicBezTo>
                      <a:pt x="0" y="226"/>
                      <a:pt x="2" y="233"/>
                      <a:pt x="6" y="238"/>
                    </a:cubicBezTo>
                    <a:cubicBezTo>
                      <a:pt x="12" y="246"/>
                      <a:pt x="21" y="252"/>
                      <a:pt x="31" y="252"/>
                    </a:cubicBezTo>
                    <a:cubicBezTo>
                      <a:pt x="32" y="252"/>
                      <a:pt x="32" y="252"/>
                      <a:pt x="33" y="252"/>
                    </a:cubicBezTo>
                    <a:cubicBezTo>
                      <a:pt x="42" y="252"/>
                      <a:pt x="51" y="248"/>
                      <a:pt x="57" y="241"/>
                    </a:cubicBezTo>
                    <a:cubicBezTo>
                      <a:pt x="61" y="236"/>
                      <a:pt x="64" y="229"/>
                      <a:pt x="65" y="222"/>
                    </a:cubicBezTo>
                    <a:cubicBezTo>
                      <a:pt x="65" y="215"/>
                      <a:pt x="65" y="208"/>
                      <a:pt x="66" y="202"/>
                    </a:cubicBezTo>
                    <a:cubicBezTo>
                      <a:pt x="70" y="172"/>
                      <a:pt x="78" y="150"/>
                      <a:pt x="88" y="132"/>
                    </a:cubicBezTo>
                    <a:cubicBezTo>
                      <a:pt x="104" y="103"/>
                      <a:pt x="126" y="86"/>
                      <a:pt x="146" y="77"/>
                    </a:cubicBezTo>
                    <a:cubicBezTo>
                      <a:pt x="126" y="179"/>
                      <a:pt x="81" y="425"/>
                      <a:pt x="109" y="458"/>
                    </a:cubicBezTo>
                    <a:cubicBezTo>
                      <a:pt x="114" y="465"/>
                      <a:pt x="126" y="471"/>
                      <a:pt x="141" y="477"/>
                    </a:cubicBezTo>
                    <a:cubicBezTo>
                      <a:pt x="139" y="523"/>
                      <a:pt x="137" y="577"/>
                      <a:pt x="137" y="642"/>
                    </a:cubicBezTo>
                    <a:cubicBezTo>
                      <a:pt x="137" y="667"/>
                      <a:pt x="158" y="688"/>
                      <a:pt x="183" y="688"/>
                    </a:cubicBezTo>
                    <a:cubicBezTo>
                      <a:pt x="209" y="688"/>
                      <a:pt x="229" y="667"/>
                      <a:pt x="229" y="642"/>
                    </a:cubicBezTo>
                    <a:cubicBezTo>
                      <a:pt x="229" y="585"/>
                      <a:pt x="231" y="537"/>
                      <a:pt x="233" y="495"/>
                    </a:cubicBezTo>
                    <a:cubicBezTo>
                      <a:pt x="240" y="496"/>
                      <a:pt x="247" y="497"/>
                      <a:pt x="255" y="497"/>
                    </a:cubicBezTo>
                    <a:cubicBezTo>
                      <a:pt x="263" y="497"/>
                      <a:pt x="270" y="496"/>
                      <a:pt x="277" y="495"/>
                    </a:cubicBezTo>
                    <a:cubicBezTo>
                      <a:pt x="279" y="537"/>
                      <a:pt x="281" y="585"/>
                      <a:pt x="281" y="642"/>
                    </a:cubicBezTo>
                    <a:cubicBezTo>
                      <a:pt x="281" y="667"/>
                      <a:pt x="301" y="688"/>
                      <a:pt x="327" y="688"/>
                    </a:cubicBezTo>
                    <a:cubicBezTo>
                      <a:pt x="352" y="688"/>
                      <a:pt x="373" y="667"/>
                      <a:pt x="373" y="642"/>
                    </a:cubicBezTo>
                    <a:cubicBezTo>
                      <a:pt x="373" y="577"/>
                      <a:pt x="371" y="523"/>
                      <a:pt x="369" y="477"/>
                    </a:cubicBezTo>
                    <a:cubicBezTo>
                      <a:pt x="384" y="471"/>
                      <a:pt x="396" y="465"/>
                      <a:pt x="401" y="458"/>
                    </a:cubicBezTo>
                    <a:cubicBezTo>
                      <a:pt x="408" y="450"/>
                      <a:pt x="411" y="429"/>
                      <a:pt x="410" y="400"/>
                    </a:cubicBezTo>
                    <a:cubicBezTo>
                      <a:pt x="410" y="371"/>
                      <a:pt x="406" y="334"/>
                      <a:pt x="401" y="294"/>
                    </a:cubicBezTo>
                    <a:cubicBezTo>
                      <a:pt x="393" y="232"/>
                      <a:pt x="381" y="165"/>
                      <a:pt x="371" y="114"/>
                    </a:cubicBezTo>
                    <a:cubicBezTo>
                      <a:pt x="384" y="130"/>
                      <a:pt x="397" y="149"/>
                      <a:pt x="409" y="171"/>
                    </a:cubicBezTo>
                    <a:cubicBezTo>
                      <a:pt x="421" y="194"/>
                      <a:pt x="431" y="221"/>
                      <a:pt x="437" y="249"/>
                    </a:cubicBezTo>
                    <a:cubicBezTo>
                      <a:pt x="441" y="264"/>
                      <a:pt x="454" y="275"/>
                      <a:pt x="469" y="275"/>
                    </a:cubicBezTo>
                    <a:cubicBezTo>
                      <a:pt x="471" y="275"/>
                      <a:pt x="473" y="274"/>
                      <a:pt x="476" y="274"/>
                    </a:cubicBezTo>
                    <a:cubicBezTo>
                      <a:pt x="486" y="271"/>
                      <a:pt x="494" y="264"/>
                      <a:pt x="498" y="255"/>
                    </a:cubicBezTo>
                    <a:cubicBezTo>
                      <a:pt x="483" y="253"/>
                      <a:pt x="472" y="241"/>
                      <a:pt x="469" y="2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29"/>
              <p:cNvSpPr>
                <a:spLocks/>
              </p:cNvSpPr>
              <p:nvPr/>
            </p:nvSpPr>
            <p:spPr bwMode="auto">
              <a:xfrm>
                <a:off x="4026309" y="3232984"/>
                <a:ext cx="107668" cy="50277"/>
              </a:xfrm>
              <a:custGeom>
                <a:avLst/>
                <a:gdLst/>
                <a:ahLst/>
                <a:cxnLst>
                  <a:cxn ang="0">
                    <a:pos x="69" y="34"/>
                  </a:cxn>
                  <a:cxn ang="0">
                    <a:pos x="96" y="45"/>
                  </a:cxn>
                  <a:cxn ang="0">
                    <a:pos x="48" y="0"/>
                  </a:cxn>
                  <a:cxn ang="0">
                    <a:pos x="0" y="44"/>
                  </a:cxn>
                  <a:cxn ang="0">
                    <a:pos x="48" y="32"/>
                  </a:cxn>
                  <a:cxn ang="0">
                    <a:pos x="69" y="34"/>
                  </a:cxn>
                </a:cxnLst>
                <a:rect l="0" t="0" r="r" b="b"/>
                <a:pathLst>
                  <a:path w="96" h="45">
                    <a:moveTo>
                      <a:pt x="69" y="34"/>
                    </a:moveTo>
                    <a:cubicBezTo>
                      <a:pt x="79" y="36"/>
                      <a:pt x="88" y="40"/>
                      <a:pt x="96" y="45"/>
                    </a:cubicBezTo>
                    <a:cubicBezTo>
                      <a:pt x="94" y="20"/>
                      <a:pt x="73" y="0"/>
                      <a:pt x="48" y="0"/>
                    </a:cubicBezTo>
                    <a:cubicBezTo>
                      <a:pt x="23" y="0"/>
                      <a:pt x="2" y="20"/>
                      <a:pt x="0" y="44"/>
                    </a:cubicBezTo>
                    <a:cubicBezTo>
                      <a:pt x="14" y="36"/>
                      <a:pt x="31" y="32"/>
                      <a:pt x="48" y="32"/>
                    </a:cubicBezTo>
                    <a:cubicBezTo>
                      <a:pt x="55" y="32"/>
                      <a:pt x="62" y="32"/>
                      <a:pt x="69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30"/>
              <p:cNvSpPr>
                <a:spLocks/>
              </p:cNvSpPr>
              <p:nvPr/>
            </p:nvSpPr>
            <p:spPr bwMode="auto">
              <a:xfrm>
                <a:off x="3979353" y="3273300"/>
                <a:ext cx="204901" cy="203004"/>
              </a:xfrm>
              <a:custGeom>
                <a:avLst/>
                <a:gdLst/>
                <a:ahLst/>
                <a:cxnLst>
                  <a:cxn ang="0">
                    <a:pos x="29" y="151"/>
                  </a:cxn>
                  <a:cxn ang="0">
                    <a:pos x="70" y="174"/>
                  </a:cxn>
                  <a:cxn ang="0">
                    <a:pos x="150" y="152"/>
                  </a:cxn>
                  <a:cxn ang="0">
                    <a:pos x="158" y="144"/>
                  </a:cxn>
                  <a:cxn ang="0">
                    <a:pos x="174" y="110"/>
                  </a:cxn>
                  <a:cxn ang="0">
                    <a:pos x="137" y="18"/>
                  </a:cxn>
                  <a:cxn ang="0">
                    <a:pos x="110" y="6"/>
                  </a:cxn>
                  <a:cxn ang="0">
                    <a:pos x="43" y="18"/>
                  </a:cxn>
                  <a:cxn ang="0">
                    <a:pos x="6" y="70"/>
                  </a:cxn>
                  <a:cxn ang="0">
                    <a:pos x="21" y="142"/>
                  </a:cxn>
                  <a:cxn ang="0">
                    <a:pos x="29" y="151"/>
                  </a:cxn>
                </a:cxnLst>
                <a:rect l="0" t="0" r="r" b="b"/>
                <a:pathLst>
                  <a:path w="183" h="181">
                    <a:moveTo>
                      <a:pt x="29" y="151"/>
                    </a:moveTo>
                    <a:cubicBezTo>
                      <a:pt x="40" y="162"/>
                      <a:pt x="54" y="171"/>
                      <a:pt x="70" y="174"/>
                    </a:cubicBezTo>
                    <a:cubicBezTo>
                      <a:pt x="100" y="181"/>
                      <a:pt x="130" y="172"/>
                      <a:pt x="150" y="152"/>
                    </a:cubicBezTo>
                    <a:cubicBezTo>
                      <a:pt x="153" y="149"/>
                      <a:pt x="155" y="147"/>
                      <a:pt x="158" y="144"/>
                    </a:cubicBezTo>
                    <a:cubicBezTo>
                      <a:pt x="165" y="134"/>
                      <a:pt x="171" y="123"/>
                      <a:pt x="174" y="110"/>
                    </a:cubicBezTo>
                    <a:cubicBezTo>
                      <a:pt x="183" y="73"/>
                      <a:pt x="167" y="37"/>
                      <a:pt x="137" y="18"/>
                    </a:cubicBezTo>
                    <a:cubicBezTo>
                      <a:pt x="129" y="12"/>
                      <a:pt x="120" y="8"/>
                      <a:pt x="110" y="6"/>
                    </a:cubicBezTo>
                    <a:cubicBezTo>
                      <a:pt x="86" y="0"/>
                      <a:pt x="62" y="5"/>
                      <a:pt x="43" y="18"/>
                    </a:cubicBezTo>
                    <a:cubicBezTo>
                      <a:pt x="25" y="30"/>
                      <a:pt x="11" y="48"/>
                      <a:pt x="6" y="70"/>
                    </a:cubicBezTo>
                    <a:cubicBezTo>
                      <a:pt x="0" y="96"/>
                      <a:pt x="6" y="122"/>
                      <a:pt x="21" y="142"/>
                    </a:cubicBezTo>
                    <a:cubicBezTo>
                      <a:pt x="23" y="145"/>
                      <a:pt x="26" y="148"/>
                      <a:pt x="29" y="1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4" name="Group 213"/>
            <p:cNvGrpSpPr>
              <a:grpSpLocks noChangeAspect="1"/>
            </p:cNvGrpSpPr>
            <p:nvPr/>
          </p:nvGrpSpPr>
          <p:grpSpPr>
            <a:xfrm>
              <a:off x="4397903" y="2899387"/>
              <a:ext cx="381626" cy="1080000"/>
              <a:chOff x="-2247800" y="3284984"/>
              <a:chExt cx="365792" cy="1035190"/>
            </a:xfrm>
            <a:grpFill/>
          </p:grpSpPr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-2247800" y="3495314"/>
                <a:ext cx="365792" cy="824860"/>
              </a:xfrm>
              <a:custGeom>
                <a:avLst/>
                <a:gdLst/>
                <a:ahLst/>
                <a:cxnLst>
                  <a:cxn ang="0">
                    <a:pos x="254" y="69"/>
                  </a:cxn>
                  <a:cxn ang="0">
                    <a:pos x="127" y="0"/>
                  </a:cxn>
                  <a:cxn ang="0">
                    <a:pos x="0" y="69"/>
                  </a:cxn>
                  <a:cxn ang="0">
                    <a:pos x="0" y="73"/>
                  </a:cxn>
                  <a:cxn ang="0">
                    <a:pos x="0" y="77"/>
                  </a:cxn>
                  <a:cxn ang="0">
                    <a:pos x="0" y="273"/>
                  </a:cxn>
                  <a:cxn ang="0">
                    <a:pos x="24" y="297"/>
                  </a:cxn>
                  <a:cxn ang="0">
                    <a:pos x="48" y="273"/>
                  </a:cxn>
                  <a:cxn ang="0">
                    <a:pos x="48" y="89"/>
                  </a:cxn>
                  <a:cxn ang="0">
                    <a:pos x="52" y="96"/>
                  </a:cxn>
                  <a:cxn ang="0">
                    <a:pos x="52" y="238"/>
                  </a:cxn>
                  <a:cxn ang="0">
                    <a:pos x="52" y="239"/>
                  </a:cxn>
                  <a:cxn ang="0">
                    <a:pos x="52" y="537"/>
                  </a:cxn>
                  <a:cxn ang="0">
                    <a:pos x="88" y="573"/>
                  </a:cxn>
                  <a:cxn ang="0">
                    <a:pos x="125" y="537"/>
                  </a:cxn>
                  <a:cxn ang="0">
                    <a:pos x="125" y="287"/>
                  </a:cxn>
                  <a:cxn ang="0">
                    <a:pos x="129" y="287"/>
                  </a:cxn>
                  <a:cxn ang="0">
                    <a:pos x="129" y="537"/>
                  </a:cxn>
                  <a:cxn ang="0">
                    <a:pos x="166" y="573"/>
                  </a:cxn>
                  <a:cxn ang="0">
                    <a:pos x="202" y="537"/>
                  </a:cxn>
                  <a:cxn ang="0">
                    <a:pos x="202" y="239"/>
                  </a:cxn>
                  <a:cxn ang="0">
                    <a:pos x="202" y="238"/>
                  </a:cxn>
                  <a:cxn ang="0">
                    <a:pos x="202" y="88"/>
                  </a:cxn>
                  <a:cxn ang="0">
                    <a:pos x="206" y="92"/>
                  </a:cxn>
                  <a:cxn ang="0">
                    <a:pos x="206" y="95"/>
                  </a:cxn>
                  <a:cxn ang="0">
                    <a:pos x="206" y="273"/>
                  </a:cxn>
                  <a:cxn ang="0">
                    <a:pos x="230" y="297"/>
                  </a:cxn>
                  <a:cxn ang="0">
                    <a:pos x="254" y="273"/>
                  </a:cxn>
                  <a:cxn ang="0">
                    <a:pos x="254" y="77"/>
                  </a:cxn>
                  <a:cxn ang="0">
                    <a:pos x="254" y="74"/>
                  </a:cxn>
                  <a:cxn ang="0">
                    <a:pos x="254" y="69"/>
                  </a:cxn>
                </a:cxnLst>
                <a:rect l="0" t="0" r="r" b="b"/>
                <a:pathLst>
                  <a:path w="254" h="573">
                    <a:moveTo>
                      <a:pt x="254" y="69"/>
                    </a:moveTo>
                    <a:cubicBezTo>
                      <a:pt x="254" y="20"/>
                      <a:pt x="224" y="0"/>
                      <a:pt x="127" y="0"/>
                    </a:cubicBezTo>
                    <a:cubicBezTo>
                      <a:pt x="27" y="0"/>
                      <a:pt x="0" y="26"/>
                      <a:pt x="0" y="69"/>
                    </a:cubicBezTo>
                    <a:cubicBezTo>
                      <a:pt x="0" y="71"/>
                      <a:pt x="0" y="72"/>
                      <a:pt x="0" y="73"/>
                    </a:cubicBezTo>
                    <a:cubicBezTo>
                      <a:pt x="0" y="75"/>
                      <a:pt x="0" y="76"/>
                      <a:pt x="0" y="77"/>
                    </a:cubicBezTo>
                    <a:cubicBezTo>
                      <a:pt x="0" y="273"/>
                      <a:pt x="0" y="273"/>
                      <a:pt x="0" y="273"/>
                    </a:cubicBezTo>
                    <a:cubicBezTo>
                      <a:pt x="0" y="286"/>
                      <a:pt x="10" y="297"/>
                      <a:pt x="24" y="297"/>
                    </a:cubicBezTo>
                    <a:cubicBezTo>
                      <a:pt x="37" y="297"/>
                      <a:pt x="48" y="286"/>
                      <a:pt x="48" y="273"/>
                    </a:cubicBezTo>
                    <a:cubicBezTo>
                      <a:pt x="48" y="89"/>
                      <a:pt x="48" y="89"/>
                      <a:pt x="48" y="89"/>
                    </a:cubicBezTo>
                    <a:cubicBezTo>
                      <a:pt x="48" y="84"/>
                      <a:pt x="51" y="83"/>
                      <a:pt x="52" y="96"/>
                    </a:cubicBezTo>
                    <a:cubicBezTo>
                      <a:pt x="52" y="238"/>
                      <a:pt x="52" y="238"/>
                      <a:pt x="52" y="238"/>
                    </a:cubicBezTo>
                    <a:cubicBezTo>
                      <a:pt x="52" y="239"/>
                      <a:pt x="52" y="239"/>
                      <a:pt x="52" y="239"/>
                    </a:cubicBezTo>
                    <a:cubicBezTo>
                      <a:pt x="52" y="537"/>
                      <a:pt x="52" y="537"/>
                      <a:pt x="52" y="537"/>
                    </a:cubicBezTo>
                    <a:cubicBezTo>
                      <a:pt x="52" y="557"/>
                      <a:pt x="68" y="573"/>
                      <a:pt x="88" y="573"/>
                    </a:cubicBezTo>
                    <a:cubicBezTo>
                      <a:pt x="108" y="573"/>
                      <a:pt x="125" y="557"/>
                      <a:pt x="125" y="537"/>
                    </a:cubicBezTo>
                    <a:cubicBezTo>
                      <a:pt x="125" y="287"/>
                      <a:pt x="125" y="287"/>
                      <a:pt x="125" y="287"/>
                    </a:cubicBezTo>
                    <a:cubicBezTo>
                      <a:pt x="129" y="287"/>
                      <a:pt x="129" y="287"/>
                      <a:pt x="129" y="287"/>
                    </a:cubicBezTo>
                    <a:cubicBezTo>
                      <a:pt x="129" y="537"/>
                      <a:pt x="129" y="537"/>
                      <a:pt x="129" y="537"/>
                    </a:cubicBezTo>
                    <a:cubicBezTo>
                      <a:pt x="129" y="557"/>
                      <a:pt x="146" y="573"/>
                      <a:pt x="166" y="573"/>
                    </a:cubicBezTo>
                    <a:cubicBezTo>
                      <a:pt x="186" y="573"/>
                      <a:pt x="202" y="557"/>
                      <a:pt x="202" y="537"/>
                    </a:cubicBezTo>
                    <a:cubicBezTo>
                      <a:pt x="202" y="239"/>
                      <a:pt x="202" y="239"/>
                      <a:pt x="202" y="239"/>
                    </a:cubicBezTo>
                    <a:cubicBezTo>
                      <a:pt x="202" y="238"/>
                      <a:pt x="202" y="238"/>
                      <a:pt x="202" y="238"/>
                    </a:cubicBezTo>
                    <a:cubicBezTo>
                      <a:pt x="202" y="88"/>
                      <a:pt x="202" y="88"/>
                      <a:pt x="202" y="88"/>
                    </a:cubicBezTo>
                    <a:cubicBezTo>
                      <a:pt x="203" y="85"/>
                      <a:pt x="206" y="85"/>
                      <a:pt x="206" y="92"/>
                    </a:cubicBezTo>
                    <a:cubicBezTo>
                      <a:pt x="206" y="93"/>
                      <a:pt x="206" y="94"/>
                      <a:pt x="206" y="95"/>
                    </a:cubicBezTo>
                    <a:cubicBezTo>
                      <a:pt x="206" y="273"/>
                      <a:pt x="206" y="273"/>
                      <a:pt x="206" y="273"/>
                    </a:cubicBezTo>
                    <a:cubicBezTo>
                      <a:pt x="206" y="286"/>
                      <a:pt x="217" y="297"/>
                      <a:pt x="230" y="297"/>
                    </a:cubicBezTo>
                    <a:cubicBezTo>
                      <a:pt x="243" y="297"/>
                      <a:pt x="254" y="286"/>
                      <a:pt x="254" y="273"/>
                    </a:cubicBezTo>
                    <a:cubicBezTo>
                      <a:pt x="254" y="77"/>
                      <a:pt x="254" y="77"/>
                      <a:pt x="254" y="77"/>
                    </a:cubicBezTo>
                    <a:cubicBezTo>
                      <a:pt x="254" y="76"/>
                      <a:pt x="254" y="75"/>
                      <a:pt x="254" y="74"/>
                    </a:cubicBezTo>
                    <a:cubicBezTo>
                      <a:pt x="254" y="72"/>
                      <a:pt x="254" y="70"/>
                      <a:pt x="254" y="6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Oval 77"/>
              <p:cNvSpPr>
                <a:spLocks noChangeArrowheads="1"/>
              </p:cNvSpPr>
              <p:nvPr/>
            </p:nvSpPr>
            <p:spPr bwMode="auto">
              <a:xfrm>
                <a:off x="-2172813" y="3284984"/>
                <a:ext cx="198747" cy="19691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3" name="Skupina 2"/>
          <p:cNvGrpSpPr/>
          <p:nvPr/>
        </p:nvGrpSpPr>
        <p:grpSpPr>
          <a:xfrm>
            <a:off x="7624218" y="1777748"/>
            <a:ext cx="590400" cy="590551"/>
            <a:chOff x="7624218" y="1897959"/>
            <a:chExt cx="590400" cy="590551"/>
          </a:xfrm>
        </p:grpSpPr>
        <p:sp>
          <p:nvSpPr>
            <p:cNvPr id="91" name="Ovál 90"/>
            <p:cNvSpPr/>
            <p:nvPr/>
          </p:nvSpPr>
          <p:spPr>
            <a:xfrm>
              <a:off x="7624218" y="1897959"/>
              <a:ext cx="590400" cy="590551"/>
            </a:xfrm>
            <a:prstGeom prst="ellipse">
              <a:avLst/>
            </a:prstGeom>
            <a:solidFill>
              <a:srgbClr val="993366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dirty="0" err="1">
                <a:solidFill>
                  <a:srgbClr val="003399"/>
                </a:solidFill>
                <a:latin typeface="Calibri" pitchFamily="34" charset="0"/>
              </a:endParaRPr>
            </a:p>
          </p:txBody>
        </p:sp>
        <p:grpSp>
          <p:nvGrpSpPr>
            <p:cNvPr id="92" name="Group 181"/>
            <p:cNvGrpSpPr>
              <a:grpSpLocks noChangeAspect="1"/>
            </p:cNvGrpSpPr>
            <p:nvPr/>
          </p:nvGrpSpPr>
          <p:grpSpPr>
            <a:xfrm>
              <a:off x="7829829" y="1991822"/>
              <a:ext cx="185326" cy="439758"/>
              <a:chOff x="6026282" y="2965278"/>
              <a:chExt cx="615726" cy="1461046"/>
            </a:xfrm>
            <a:solidFill>
              <a:schemeClr val="bg1"/>
            </a:solidFill>
          </p:grpSpPr>
          <p:sp>
            <p:nvSpPr>
              <p:cNvPr id="93" name="Freeform 65"/>
              <p:cNvSpPr>
                <a:spLocks/>
              </p:cNvSpPr>
              <p:nvPr/>
            </p:nvSpPr>
            <p:spPr bwMode="auto">
              <a:xfrm>
                <a:off x="6026282" y="3205959"/>
                <a:ext cx="615726" cy="1220365"/>
              </a:xfrm>
              <a:custGeom>
                <a:avLst/>
                <a:gdLst/>
                <a:ahLst/>
                <a:cxnLst>
                  <a:cxn ang="0">
                    <a:pos x="210" y="382"/>
                  </a:cxn>
                  <a:cxn ang="0">
                    <a:pos x="210" y="743"/>
                  </a:cxn>
                  <a:cxn ang="0">
                    <a:pos x="259" y="792"/>
                  </a:cxn>
                  <a:cxn ang="0">
                    <a:pos x="308" y="743"/>
                  </a:cxn>
                  <a:cxn ang="0">
                    <a:pos x="308" y="144"/>
                  </a:cxn>
                  <a:cxn ang="0">
                    <a:pos x="316" y="161"/>
                  </a:cxn>
                  <a:cxn ang="0">
                    <a:pos x="336" y="323"/>
                  </a:cxn>
                  <a:cxn ang="0">
                    <a:pos x="334" y="396"/>
                  </a:cxn>
                  <a:cxn ang="0">
                    <a:pos x="364" y="430"/>
                  </a:cxn>
                  <a:cxn ang="0">
                    <a:pos x="366" y="430"/>
                  </a:cxn>
                  <a:cxn ang="0">
                    <a:pos x="398" y="400"/>
                  </a:cxn>
                  <a:cxn ang="0">
                    <a:pos x="400" y="323"/>
                  </a:cxn>
                  <a:cxn ang="0">
                    <a:pos x="355" y="96"/>
                  </a:cxn>
                  <a:cxn ang="0">
                    <a:pos x="312" y="56"/>
                  </a:cxn>
                  <a:cxn ang="0">
                    <a:pos x="294" y="49"/>
                  </a:cxn>
                  <a:cxn ang="0">
                    <a:pos x="272" y="0"/>
                  </a:cxn>
                  <a:cxn ang="0">
                    <a:pos x="267" y="5"/>
                  </a:cxn>
                  <a:cxn ang="0">
                    <a:pos x="285" y="106"/>
                  </a:cxn>
                  <a:cxn ang="0">
                    <a:pos x="269" y="291"/>
                  </a:cxn>
                  <a:cxn ang="0">
                    <a:pos x="215" y="218"/>
                  </a:cxn>
                  <a:cxn ang="0">
                    <a:pos x="222" y="159"/>
                  </a:cxn>
                  <a:cxn ang="0">
                    <a:pos x="241" y="122"/>
                  </a:cxn>
                  <a:cxn ang="0">
                    <a:pos x="226" y="77"/>
                  </a:cxn>
                  <a:cxn ang="0">
                    <a:pos x="178" y="84"/>
                  </a:cxn>
                  <a:cxn ang="0">
                    <a:pos x="116" y="81"/>
                  </a:cxn>
                  <a:cxn ang="0">
                    <a:pos x="127" y="11"/>
                  </a:cxn>
                  <a:cxn ang="0">
                    <a:pos x="135" y="7"/>
                  </a:cxn>
                  <a:cxn ang="0">
                    <a:pos x="131" y="3"/>
                  </a:cxn>
                  <a:cxn ang="0">
                    <a:pos x="125" y="5"/>
                  </a:cxn>
                  <a:cxn ang="0">
                    <a:pos x="102" y="51"/>
                  </a:cxn>
                  <a:cxn ang="0">
                    <a:pos x="89" y="56"/>
                  </a:cxn>
                  <a:cxn ang="0">
                    <a:pos x="28" y="131"/>
                  </a:cxn>
                  <a:cxn ang="0">
                    <a:pos x="0" y="323"/>
                  </a:cxn>
                  <a:cxn ang="0">
                    <a:pos x="3" y="400"/>
                  </a:cxn>
                  <a:cxn ang="0">
                    <a:pos x="35" y="430"/>
                  </a:cxn>
                  <a:cxn ang="0">
                    <a:pos x="36" y="430"/>
                  </a:cxn>
                  <a:cxn ang="0">
                    <a:pos x="67" y="396"/>
                  </a:cxn>
                  <a:cxn ang="0">
                    <a:pos x="64" y="323"/>
                  </a:cxn>
                  <a:cxn ang="0">
                    <a:pos x="92" y="144"/>
                  </a:cxn>
                  <a:cxn ang="0">
                    <a:pos x="92" y="743"/>
                  </a:cxn>
                  <a:cxn ang="0">
                    <a:pos x="142" y="792"/>
                  </a:cxn>
                  <a:cxn ang="0">
                    <a:pos x="191" y="743"/>
                  </a:cxn>
                  <a:cxn ang="0">
                    <a:pos x="191" y="382"/>
                  </a:cxn>
                  <a:cxn ang="0">
                    <a:pos x="210" y="382"/>
                  </a:cxn>
                </a:cxnLst>
                <a:rect l="0" t="0" r="r" b="b"/>
                <a:pathLst>
                  <a:path w="400" h="792">
                    <a:moveTo>
                      <a:pt x="210" y="382"/>
                    </a:moveTo>
                    <a:cubicBezTo>
                      <a:pt x="210" y="743"/>
                      <a:pt x="210" y="743"/>
                      <a:pt x="210" y="743"/>
                    </a:cubicBezTo>
                    <a:cubicBezTo>
                      <a:pt x="210" y="770"/>
                      <a:pt x="232" y="792"/>
                      <a:pt x="259" y="792"/>
                    </a:cubicBezTo>
                    <a:cubicBezTo>
                      <a:pt x="286" y="792"/>
                      <a:pt x="308" y="770"/>
                      <a:pt x="308" y="743"/>
                    </a:cubicBezTo>
                    <a:cubicBezTo>
                      <a:pt x="308" y="144"/>
                      <a:pt x="308" y="144"/>
                      <a:pt x="308" y="144"/>
                    </a:cubicBezTo>
                    <a:cubicBezTo>
                      <a:pt x="311" y="149"/>
                      <a:pt x="313" y="154"/>
                      <a:pt x="316" y="161"/>
                    </a:cubicBezTo>
                    <a:cubicBezTo>
                      <a:pt x="327" y="192"/>
                      <a:pt x="336" y="243"/>
                      <a:pt x="336" y="323"/>
                    </a:cubicBezTo>
                    <a:cubicBezTo>
                      <a:pt x="336" y="345"/>
                      <a:pt x="336" y="370"/>
                      <a:pt x="334" y="396"/>
                    </a:cubicBezTo>
                    <a:cubicBezTo>
                      <a:pt x="333" y="414"/>
                      <a:pt x="346" y="429"/>
                      <a:pt x="364" y="430"/>
                    </a:cubicBezTo>
                    <a:cubicBezTo>
                      <a:pt x="365" y="430"/>
                      <a:pt x="365" y="430"/>
                      <a:pt x="366" y="430"/>
                    </a:cubicBezTo>
                    <a:cubicBezTo>
                      <a:pt x="383" y="430"/>
                      <a:pt x="397" y="417"/>
                      <a:pt x="398" y="400"/>
                    </a:cubicBezTo>
                    <a:cubicBezTo>
                      <a:pt x="400" y="372"/>
                      <a:pt x="400" y="347"/>
                      <a:pt x="400" y="323"/>
                    </a:cubicBezTo>
                    <a:cubicBezTo>
                      <a:pt x="400" y="203"/>
                      <a:pt x="381" y="136"/>
                      <a:pt x="355" y="96"/>
                    </a:cubicBezTo>
                    <a:cubicBezTo>
                      <a:pt x="341" y="76"/>
                      <a:pt x="326" y="63"/>
                      <a:pt x="312" y="56"/>
                    </a:cubicBezTo>
                    <a:cubicBezTo>
                      <a:pt x="306" y="53"/>
                      <a:pt x="300" y="51"/>
                      <a:pt x="294" y="49"/>
                    </a:cubicBezTo>
                    <a:cubicBezTo>
                      <a:pt x="292" y="29"/>
                      <a:pt x="285" y="11"/>
                      <a:pt x="272" y="0"/>
                    </a:cubicBezTo>
                    <a:cubicBezTo>
                      <a:pt x="270" y="2"/>
                      <a:pt x="269" y="3"/>
                      <a:pt x="267" y="5"/>
                    </a:cubicBezTo>
                    <a:cubicBezTo>
                      <a:pt x="291" y="25"/>
                      <a:pt x="288" y="73"/>
                      <a:pt x="285" y="106"/>
                    </a:cubicBezTo>
                    <a:cubicBezTo>
                      <a:pt x="279" y="168"/>
                      <a:pt x="256" y="228"/>
                      <a:pt x="269" y="291"/>
                    </a:cubicBezTo>
                    <a:cubicBezTo>
                      <a:pt x="234" y="281"/>
                      <a:pt x="216" y="254"/>
                      <a:pt x="215" y="218"/>
                    </a:cubicBezTo>
                    <a:cubicBezTo>
                      <a:pt x="215" y="197"/>
                      <a:pt x="213" y="178"/>
                      <a:pt x="222" y="159"/>
                    </a:cubicBezTo>
                    <a:cubicBezTo>
                      <a:pt x="227" y="146"/>
                      <a:pt x="235" y="135"/>
                      <a:pt x="241" y="122"/>
                    </a:cubicBezTo>
                    <a:cubicBezTo>
                      <a:pt x="246" y="109"/>
                      <a:pt x="240" y="83"/>
                      <a:pt x="226" y="77"/>
                    </a:cubicBezTo>
                    <a:cubicBezTo>
                      <a:pt x="210" y="71"/>
                      <a:pt x="193" y="78"/>
                      <a:pt x="178" y="84"/>
                    </a:cubicBezTo>
                    <a:cubicBezTo>
                      <a:pt x="157" y="92"/>
                      <a:pt x="132" y="105"/>
                      <a:pt x="116" y="81"/>
                    </a:cubicBezTo>
                    <a:cubicBezTo>
                      <a:pt x="102" y="60"/>
                      <a:pt x="109" y="26"/>
                      <a:pt x="127" y="11"/>
                    </a:cubicBezTo>
                    <a:cubicBezTo>
                      <a:pt x="130" y="9"/>
                      <a:pt x="133" y="7"/>
                      <a:pt x="135" y="7"/>
                    </a:cubicBezTo>
                    <a:cubicBezTo>
                      <a:pt x="134" y="6"/>
                      <a:pt x="132" y="4"/>
                      <a:pt x="131" y="3"/>
                    </a:cubicBezTo>
                    <a:cubicBezTo>
                      <a:pt x="129" y="3"/>
                      <a:pt x="127" y="4"/>
                      <a:pt x="125" y="5"/>
                    </a:cubicBezTo>
                    <a:cubicBezTo>
                      <a:pt x="112" y="13"/>
                      <a:pt x="103" y="32"/>
                      <a:pt x="102" y="51"/>
                    </a:cubicBezTo>
                    <a:cubicBezTo>
                      <a:pt x="98" y="52"/>
                      <a:pt x="93" y="53"/>
                      <a:pt x="89" y="56"/>
                    </a:cubicBezTo>
                    <a:cubicBezTo>
                      <a:pt x="67" y="66"/>
                      <a:pt x="44" y="90"/>
                      <a:pt x="28" y="131"/>
                    </a:cubicBezTo>
                    <a:cubicBezTo>
                      <a:pt x="11" y="173"/>
                      <a:pt x="0" y="233"/>
                      <a:pt x="0" y="323"/>
                    </a:cubicBezTo>
                    <a:cubicBezTo>
                      <a:pt x="0" y="347"/>
                      <a:pt x="1" y="372"/>
                      <a:pt x="3" y="400"/>
                    </a:cubicBezTo>
                    <a:cubicBezTo>
                      <a:pt x="4" y="417"/>
                      <a:pt x="18" y="430"/>
                      <a:pt x="35" y="430"/>
                    </a:cubicBezTo>
                    <a:cubicBezTo>
                      <a:pt x="35" y="430"/>
                      <a:pt x="36" y="430"/>
                      <a:pt x="36" y="430"/>
                    </a:cubicBezTo>
                    <a:cubicBezTo>
                      <a:pt x="54" y="429"/>
                      <a:pt x="68" y="414"/>
                      <a:pt x="67" y="396"/>
                    </a:cubicBezTo>
                    <a:cubicBezTo>
                      <a:pt x="65" y="370"/>
                      <a:pt x="64" y="345"/>
                      <a:pt x="64" y="323"/>
                    </a:cubicBezTo>
                    <a:cubicBezTo>
                      <a:pt x="64" y="226"/>
                      <a:pt x="78" y="172"/>
                      <a:pt x="92" y="144"/>
                    </a:cubicBezTo>
                    <a:cubicBezTo>
                      <a:pt x="92" y="743"/>
                      <a:pt x="92" y="743"/>
                      <a:pt x="92" y="743"/>
                    </a:cubicBezTo>
                    <a:cubicBezTo>
                      <a:pt x="92" y="770"/>
                      <a:pt x="114" y="792"/>
                      <a:pt x="142" y="792"/>
                    </a:cubicBezTo>
                    <a:cubicBezTo>
                      <a:pt x="169" y="792"/>
                      <a:pt x="191" y="770"/>
                      <a:pt x="191" y="743"/>
                    </a:cubicBezTo>
                    <a:cubicBezTo>
                      <a:pt x="191" y="382"/>
                      <a:pt x="191" y="382"/>
                      <a:pt x="191" y="382"/>
                    </a:cubicBezTo>
                    <a:lnTo>
                      <a:pt x="210" y="38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Oval 66"/>
              <p:cNvSpPr>
                <a:spLocks noChangeArrowheads="1"/>
              </p:cNvSpPr>
              <p:nvPr/>
            </p:nvSpPr>
            <p:spPr bwMode="auto">
              <a:xfrm>
                <a:off x="6195215" y="2965278"/>
                <a:ext cx="277860" cy="277208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95" name="TextovéPole 94"/>
          <p:cNvSpPr txBox="1"/>
          <p:nvPr/>
        </p:nvSpPr>
        <p:spPr>
          <a:xfrm>
            <a:off x="5639820" y="2540722"/>
            <a:ext cx="1867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12 %</a:t>
            </a:r>
          </a:p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PRARODIČ</a:t>
            </a:r>
          </a:p>
          <a:p>
            <a:pPr algn="ctr"/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6246383" y="1762906"/>
            <a:ext cx="590400" cy="590551"/>
            <a:chOff x="6246383" y="1933029"/>
            <a:chExt cx="590400" cy="590551"/>
          </a:xfrm>
        </p:grpSpPr>
        <p:sp>
          <p:nvSpPr>
            <p:cNvPr id="8" name="Ovál 7"/>
            <p:cNvSpPr/>
            <p:nvPr/>
          </p:nvSpPr>
          <p:spPr>
            <a:xfrm>
              <a:off x="6246383" y="1933029"/>
              <a:ext cx="590400" cy="590551"/>
            </a:xfrm>
            <a:prstGeom prst="ellipse">
              <a:avLst/>
            </a:prstGeom>
            <a:solidFill>
              <a:srgbClr val="993366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2000" dirty="0" err="1">
                <a:solidFill>
                  <a:srgbClr val="003399"/>
                </a:solidFill>
                <a:latin typeface="Calibri" pitchFamily="34" charset="0"/>
              </a:endParaRPr>
            </a:p>
          </p:txBody>
        </p:sp>
        <p:grpSp>
          <p:nvGrpSpPr>
            <p:cNvPr id="96" name="Group 160"/>
            <p:cNvGrpSpPr>
              <a:grpSpLocks noChangeAspect="1"/>
            </p:cNvGrpSpPr>
            <p:nvPr/>
          </p:nvGrpSpPr>
          <p:grpSpPr>
            <a:xfrm flipH="1">
              <a:off x="6345333" y="2085737"/>
              <a:ext cx="384303" cy="279667"/>
              <a:chOff x="4972080" y="3318359"/>
              <a:chExt cx="1240316" cy="902609"/>
            </a:xfrm>
            <a:solidFill>
              <a:schemeClr val="bg1"/>
            </a:solidFill>
          </p:grpSpPr>
          <p:sp>
            <p:nvSpPr>
              <p:cNvPr id="97" name="Freeform 6"/>
              <p:cNvSpPr>
                <a:spLocks/>
              </p:cNvSpPr>
              <p:nvPr/>
            </p:nvSpPr>
            <p:spPr bwMode="auto">
              <a:xfrm>
                <a:off x="5564491" y="3865711"/>
                <a:ext cx="73043" cy="107668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0" y="0"/>
                  </a:cxn>
                  <a:cxn ang="0">
                    <a:pos x="6" y="53"/>
                  </a:cxn>
                  <a:cxn ang="0">
                    <a:pos x="3" y="96"/>
                  </a:cxn>
                  <a:cxn ang="0">
                    <a:pos x="57" y="96"/>
                  </a:cxn>
                  <a:cxn ang="0">
                    <a:pos x="65" y="0"/>
                  </a:cxn>
                </a:cxnLst>
                <a:rect l="0" t="0" r="r" b="b"/>
                <a:pathLst>
                  <a:path w="65" h="96">
                    <a:moveTo>
                      <a:pt x="6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4" y="16"/>
                      <a:pt x="6" y="34"/>
                      <a:pt x="6" y="53"/>
                    </a:cubicBezTo>
                    <a:cubicBezTo>
                      <a:pt x="6" y="66"/>
                      <a:pt x="5" y="81"/>
                      <a:pt x="3" y="96"/>
                    </a:cubicBezTo>
                    <a:cubicBezTo>
                      <a:pt x="57" y="96"/>
                      <a:pt x="57" y="96"/>
                      <a:pt x="57" y="96"/>
                    </a:cubicBezTo>
                    <a:cubicBezTo>
                      <a:pt x="54" y="72"/>
                      <a:pt x="58" y="37"/>
                      <a:pt x="6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7"/>
              <p:cNvSpPr>
                <a:spLocks/>
              </p:cNvSpPr>
              <p:nvPr/>
            </p:nvSpPr>
            <p:spPr bwMode="auto">
              <a:xfrm>
                <a:off x="6016507" y="3865711"/>
                <a:ext cx="195889" cy="342925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0"/>
                  </a:cxn>
                  <a:cxn ang="0">
                    <a:pos x="8" y="96"/>
                  </a:cxn>
                  <a:cxn ang="0">
                    <a:pos x="75" y="96"/>
                  </a:cxn>
                  <a:cxn ang="0">
                    <a:pos x="79" y="100"/>
                  </a:cxn>
                  <a:cxn ang="0">
                    <a:pos x="79" y="306"/>
                  </a:cxn>
                  <a:cxn ang="0">
                    <a:pos x="175" y="306"/>
                  </a:cxn>
                  <a:cxn ang="0">
                    <a:pos x="175" y="100"/>
                  </a:cxn>
                  <a:cxn ang="0">
                    <a:pos x="75" y="0"/>
                  </a:cxn>
                </a:cxnLst>
                <a:rect l="0" t="0" r="r" b="b"/>
                <a:pathLst>
                  <a:path w="175" h="306">
                    <a:moveTo>
                      <a:pt x="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37"/>
                      <a:pt x="11" y="72"/>
                      <a:pt x="8" y="96"/>
                    </a:cubicBezTo>
                    <a:cubicBezTo>
                      <a:pt x="75" y="96"/>
                      <a:pt x="75" y="96"/>
                      <a:pt x="75" y="96"/>
                    </a:cubicBezTo>
                    <a:cubicBezTo>
                      <a:pt x="77" y="96"/>
                      <a:pt x="79" y="98"/>
                      <a:pt x="79" y="100"/>
                    </a:cubicBezTo>
                    <a:cubicBezTo>
                      <a:pt x="79" y="306"/>
                      <a:pt x="79" y="306"/>
                      <a:pt x="79" y="306"/>
                    </a:cubicBezTo>
                    <a:cubicBezTo>
                      <a:pt x="175" y="306"/>
                      <a:pt x="175" y="306"/>
                      <a:pt x="175" y="306"/>
                    </a:cubicBezTo>
                    <a:cubicBezTo>
                      <a:pt x="175" y="100"/>
                      <a:pt x="175" y="100"/>
                      <a:pt x="175" y="100"/>
                    </a:cubicBezTo>
                    <a:cubicBezTo>
                      <a:pt x="175" y="45"/>
                      <a:pt x="130" y="0"/>
                      <a:pt x="75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8"/>
              <p:cNvSpPr>
                <a:spLocks/>
              </p:cNvSpPr>
              <p:nvPr/>
            </p:nvSpPr>
            <p:spPr bwMode="auto">
              <a:xfrm>
                <a:off x="4972080" y="3865711"/>
                <a:ext cx="193518" cy="342925"/>
              </a:xfrm>
              <a:custGeom>
                <a:avLst/>
                <a:gdLst/>
                <a:ahLst/>
                <a:cxnLst>
                  <a:cxn ang="0">
                    <a:pos x="173" y="0"/>
                  </a:cxn>
                  <a:cxn ang="0">
                    <a:pos x="100" y="0"/>
                  </a:cxn>
                  <a:cxn ang="0">
                    <a:pos x="0" y="100"/>
                  </a:cxn>
                  <a:cxn ang="0">
                    <a:pos x="0" y="306"/>
                  </a:cxn>
                  <a:cxn ang="0">
                    <a:pos x="96" y="306"/>
                  </a:cxn>
                  <a:cxn ang="0">
                    <a:pos x="96" y="100"/>
                  </a:cxn>
                  <a:cxn ang="0">
                    <a:pos x="100" y="96"/>
                  </a:cxn>
                  <a:cxn ang="0">
                    <a:pos x="170" y="96"/>
                  </a:cxn>
                  <a:cxn ang="0">
                    <a:pos x="167" y="53"/>
                  </a:cxn>
                  <a:cxn ang="0">
                    <a:pos x="173" y="0"/>
                  </a:cxn>
                </a:cxnLst>
                <a:rect l="0" t="0" r="r" b="b"/>
                <a:pathLst>
                  <a:path w="173" h="306">
                    <a:moveTo>
                      <a:pt x="173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0" y="45"/>
                      <a:pt x="0" y="100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96" y="306"/>
                      <a:pt x="96" y="306"/>
                      <a:pt x="96" y="306"/>
                    </a:cubicBezTo>
                    <a:cubicBezTo>
                      <a:pt x="96" y="100"/>
                      <a:pt x="96" y="100"/>
                      <a:pt x="96" y="100"/>
                    </a:cubicBezTo>
                    <a:cubicBezTo>
                      <a:pt x="96" y="98"/>
                      <a:pt x="98" y="96"/>
                      <a:pt x="100" y="96"/>
                    </a:cubicBezTo>
                    <a:cubicBezTo>
                      <a:pt x="170" y="96"/>
                      <a:pt x="170" y="96"/>
                      <a:pt x="170" y="96"/>
                    </a:cubicBezTo>
                    <a:cubicBezTo>
                      <a:pt x="168" y="81"/>
                      <a:pt x="167" y="66"/>
                      <a:pt x="167" y="53"/>
                    </a:cubicBezTo>
                    <a:cubicBezTo>
                      <a:pt x="167" y="34"/>
                      <a:pt x="169" y="16"/>
                      <a:pt x="17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Freeform 9"/>
              <p:cNvSpPr>
                <a:spLocks/>
              </p:cNvSpPr>
              <p:nvPr/>
            </p:nvSpPr>
            <p:spPr bwMode="auto">
              <a:xfrm>
                <a:off x="5293661" y="3871403"/>
                <a:ext cx="143241" cy="101976"/>
              </a:xfrm>
              <a:custGeom>
                <a:avLst/>
                <a:gdLst/>
                <a:ahLst/>
                <a:cxnLst>
                  <a:cxn ang="0">
                    <a:pos x="126" y="27"/>
                  </a:cxn>
                  <a:cxn ang="0">
                    <a:pos x="122" y="13"/>
                  </a:cxn>
                  <a:cxn ang="0">
                    <a:pos x="114" y="6"/>
                  </a:cxn>
                  <a:cxn ang="0">
                    <a:pos x="100" y="2"/>
                  </a:cxn>
                  <a:cxn ang="0">
                    <a:pos x="65" y="0"/>
                  </a:cxn>
                  <a:cxn ang="0">
                    <a:pos x="64" y="0"/>
                  </a:cxn>
                  <a:cxn ang="0">
                    <a:pos x="63" y="0"/>
                  </a:cxn>
                  <a:cxn ang="0">
                    <a:pos x="25" y="3"/>
                  </a:cxn>
                  <a:cxn ang="0">
                    <a:pos x="10" y="9"/>
                  </a:cxn>
                  <a:cxn ang="0">
                    <a:pos x="5" y="15"/>
                  </a:cxn>
                  <a:cxn ang="0">
                    <a:pos x="2" y="27"/>
                  </a:cxn>
                  <a:cxn ang="0">
                    <a:pos x="0" y="48"/>
                  </a:cxn>
                  <a:cxn ang="0">
                    <a:pos x="5" y="91"/>
                  </a:cxn>
                  <a:cxn ang="0">
                    <a:pos x="124" y="91"/>
                  </a:cxn>
                  <a:cxn ang="0">
                    <a:pos x="128" y="48"/>
                  </a:cxn>
                  <a:cxn ang="0">
                    <a:pos x="126" y="27"/>
                  </a:cxn>
                </a:cxnLst>
                <a:rect l="0" t="0" r="r" b="b"/>
                <a:pathLst>
                  <a:path w="128" h="91">
                    <a:moveTo>
                      <a:pt x="126" y="27"/>
                    </a:moveTo>
                    <a:cubicBezTo>
                      <a:pt x="125" y="19"/>
                      <a:pt x="123" y="15"/>
                      <a:pt x="122" y="13"/>
                    </a:cubicBezTo>
                    <a:cubicBezTo>
                      <a:pt x="120" y="9"/>
                      <a:pt x="119" y="9"/>
                      <a:pt x="114" y="6"/>
                    </a:cubicBezTo>
                    <a:cubicBezTo>
                      <a:pt x="113" y="5"/>
                      <a:pt x="108" y="3"/>
                      <a:pt x="100" y="2"/>
                    </a:cubicBezTo>
                    <a:cubicBezTo>
                      <a:pt x="91" y="0"/>
                      <a:pt x="79" y="0"/>
                      <a:pt x="6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47" y="0"/>
                      <a:pt x="34" y="1"/>
                      <a:pt x="25" y="3"/>
                    </a:cubicBezTo>
                    <a:cubicBezTo>
                      <a:pt x="15" y="5"/>
                      <a:pt x="11" y="7"/>
                      <a:pt x="10" y="9"/>
                    </a:cubicBezTo>
                    <a:cubicBezTo>
                      <a:pt x="8" y="10"/>
                      <a:pt x="7" y="11"/>
                      <a:pt x="5" y="15"/>
                    </a:cubicBezTo>
                    <a:cubicBezTo>
                      <a:pt x="4" y="17"/>
                      <a:pt x="3" y="21"/>
                      <a:pt x="2" y="27"/>
                    </a:cubicBezTo>
                    <a:cubicBezTo>
                      <a:pt x="1" y="32"/>
                      <a:pt x="0" y="39"/>
                      <a:pt x="0" y="48"/>
                    </a:cubicBezTo>
                    <a:cubicBezTo>
                      <a:pt x="0" y="57"/>
                      <a:pt x="1" y="71"/>
                      <a:pt x="5" y="91"/>
                    </a:cubicBezTo>
                    <a:cubicBezTo>
                      <a:pt x="124" y="91"/>
                      <a:pt x="124" y="91"/>
                      <a:pt x="124" y="91"/>
                    </a:cubicBezTo>
                    <a:cubicBezTo>
                      <a:pt x="127" y="71"/>
                      <a:pt x="128" y="57"/>
                      <a:pt x="128" y="48"/>
                    </a:cubicBezTo>
                    <a:cubicBezTo>
                      <a:pt x="128" y="39"/>
                      <a:pt x="127" y="32"/>
                      <a:pt x="126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10"/>
              <p:cNvSpPr>
                <a:spLocks/>
              </p:cNvSpPr>
              <p:nvPr/>
            </p:nvSpPr>
            <p:spPr bwMode="auto">
              <a:xfrm>
                <a:off x="5250024" y="3318359"/>
                <a:ext cx="226245" cy="227194"/>
              </a:xfrm>
              <a:custGeom>
                <a:avLst/>
                <a:gdLst/>
                <a:ahLst/>
                <a:cxnLst>
                  <a:cxn ang="0">
                    <a:pos x="124" y="195"/>
                  </a:cxn>
                  <a:cxn ang="0">
                    <a:pos x="169" y="171"/>
                  </a:cxn>
                  <a:cxn ang="0">
                    <a:pos x="195" y="82"/>
                  </a:cxn>
                  <a:cxn ang="0">
                    <a:pos x="82" y="12"/>
                  </a:cxn>
                  <a:cxn ang="0">
                    <a:pos x="12" y="125"/>
                  </a:cxn>
                  <a:cxn ang="0">
                    <a:pos x="37" y="171"/>
                  </a:cxn>
                  <a:cxn ang="0">
                    <a:pos x="124" y="195"/>
                  </a:cxn>
                </a:cxnLst>
                <a:rect l="0" t="0" r="r" b="b"/>
                <a:pathLst>
                  <a:path w="202" h="203">
                    <a:moveTo>
                      <a:pt x="124" y="195"/>
                    </a:moveTo>
                    <a:cubicBezTo>
                      <a:pt x="142" y="191"/>
                      <a:pt x="157" y="182"/>
                      <a:pt x="169" y="171"/>
                    </a:cubicBezTo>
                    <a:cubicBezTo>
                      <a:pt x="192" y="149"/>
                      <a:pt x="202" y="115"/>
                      <a:pt x="195" y="82"/>
                    </a:cubicBezTo>
                    <a:cubicBezTo>
                      <a:pt x="183" y="32"/>
                      <a:pt x="132" y="0"/>
                      <a:pt x="82" y="12"/>
                    </a:cubicBezTo>
                    <a:cubicBezTo>
                      <a:pt x="31" y="24"/>
                      <a:pt x="0" y="74"/>
                      <a:pt x="12" y="125"/>
                    </a:cubicBezTo>
                    <a:cubicBezTo>
                      <a:pt x="16" y="143"/>
                      <a:pt x="25" y="159"/>
                      <a:pt x="37" y="171"/>
                    </a:cubicBezTo>
                    <a:cubicBezTo>
                      <a:pt x="60" y="192"/>
                      <a:pt x="92" y="203"/>
                      <a:pt x="124" y="19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11"/>
              <p:cNvSpPr>
                <a:spLocks/>
              </p:cNvSpPr>
              <p:nvPr/>
            </p:nvSpPr>
            <p:spPr bwMode="auto">
              <a:xfrm>
                <a:off x="5152317" y="3509506"/>
                <a:ext cx="424506" cy="711462"/>
              </a:xfrm>
              <a:custGeom>
                <a:avLst/>
                <a:gdLst/>
                <a:ahLst/>
                <a:cxnLst>
                  <a:cxn ang="0">
                    <a:pos x="351" y="291"/>
                  </a:cxn>
                  <a:cxn ang="0">
                    <a:pos x="303" y="289"/>
                  </a:cxn>
                  <a:cxn ang="0">
                    <a:pos x="264" y="308"/>
                  </a:cxn>
                  <a:cxn ang="0">
                    <a:pos x="242" y="235"/>
                  </a:cxn>
                  <a:cxn ang="0">
                    <a:pos x="295" y="184"/>
                  </a:cxn>
                  <a:cxn ang="0">
                    <a:pos x="303" y="109"/>
                  </a:cxn>
                  <a:cxn ang="0">
                    <a:pos x="314" y="157"/>
                  </a:cxn>
                  <a:cxn ang="0">
                    <a:pos x="302" y="189"/>
                  </a:cxn>
                  <a:cxn ang="0">
                    <a:pos x="246" y="242"/>
                  </a:cxn>
                  <a:cxn ang="0">
                    <a:pos x="264" y="300"/>
                  </a:cxn>
                  <a:cxn ang="0">
                    <a:pos x="303" y="279"/>
                  </a:cxn>
                  <a:cxn ang="0">
                    <a:pos x="356" y="223"/>
                  </a:cxn>
                  <a:cxn ang="0">
                    <a:pos x="379" y="149"/>
                  </a:cxn>
                  <a:cxn ang="0">
                    <a:pos x="322" y="30"/>
                  </a:cxn>
                  <a:cxn ang="0">
                    <a:pos x="283" y="2"/>
                  </a:cxn>
                  <a:cxn ang="0">
                    <a:pos x="267" y="0"/>
                  </a:cxn>
                  <a:cxn ang="0">
                    <a:pos x="252" y="13"/>
                  </a:cxn>
                  <a:cxn ang="0">
                    <a:pos x="190" y="35"/>
                  </a:cxn>
                  <a:cxn ang="0">
                    <a:pos x="109" y="0"/>
                  </a:cxn>
                  <a:cxn ang="0">
                    <a:pos x="83" y="7"/>
                  </a:cxn>
                  <a:cxn ang="0">
                    <a:pos x="42" y="45"/>
                  </a:cxn>
                  <a:cxn ang="0">
                    <a:pos x="0" y="149"/>
                  </a:cxn>
                  <a:cxn ang="0">
                    <a:pos x="23" y="223"/>
                  </a:cxn>
                  <a:cxn ang="0">
                    <a:pos x="77" y="280"/>
                  </a:cxn>
                  <a:cxn ang="0">
                    <a:pos x="115" y="300"/>
                  </a:cxn>
                  <a:cxn ang="0">
                    <a:pos x="133" y="242"/>
                  </a:cxn>
                  <a:cxn ang="0">
                    <a:pos x="77" y="189"/>
                  </a:cxn>
                  <a:cxn ang="0">
                    <a:pos x="65" y="157"/>
                  </a:cxn>
                  <a:cxn ang="0">
                    <a:pos x="72" y="116"/>
                  </a:cxn>
                  <a:cxn ang="0">
                    <a:pos x="77" y="173"/>
                  </a:cxn>
                  <a:cxn ang="0">
                    <a:pos x="116" y="219"/>
                  </a:cxn>
                  <a:cxn ang="0">
                    <a:pos x="148" y="290"/>
                  </a:cxn>
                  <a:cxn ang="0">
                    <a:pos x="92" y="301"/>
                  </a:cxn>
                  <a:cxn ang="0">
                    <a:pos x="46" y="264"/>
                  </a:cxn>
                  <a:cxn ang="0">
                    <a:pos x="20" y="318"/>
                  </a:cxn>
                  <a:cxn ang="0">
                    <a:pos x="17" y="414"/>
                  </a:cxn>
                  <a:cxn ang="0">
                    <a:pos x="132" y="625"/>
                  </a:cxn>
                  <a:cxn ang="0">
                    <a:pos x="122" y="414"/>
                  </a:cxn>
                  <a:cxn ang="0">
                    <a:pos x="120" y="350"/>
                  </a:cxn>
                  <a:cxn ang="0">
                    <a:pos x="130" y="326"/>
                  </a:cxn>
                  <a:cxn ang="0">
                    <a:pos x="233" y="318"/>
                  </a:cxn>
                  <a:cxn ang="0">
                    <a:pos x="255" y="332"/>
                  </a:cxn>
                  <a:cxn ang="0">
                    <a:pos x="262" y="371"/>
                  </a:cxn>
                  <a:cxn ang="0">
                    <a:pos x="217" y="559"/>
                  </a:cxn>
                  <a:cxn ang="0">
                    <a:pos x="266" y="629"/>
                  </a:cxn>
                  <a:cxn ang="0">
                    <a:pos x="315" y="594"/>
                  </a:cxn>
                  <a:cxn ang="0">
                    <a:pos x="366" y="371"/>
                  </a:cxn>
                </a:cxnLst>
                <a:rect l="0" t="0" r="r" b="b"/>
                <a:pathLst>
                  <a:path w="379" h="635">
                    <a:moveTo>
                      <a:pt x="360" y="318"/>
                    </a:moveTo>
                    <a:cubicBezTo>
                      <a:pt x="358" y="309"/>
                      <a:pt x="355" y="300"/>
                      <a:pt x="351" y="291"/>
                    </a:cubicBezTo>
                    <a:cubicBezTo>
                      <a:pt x="346" y="281"/>
                      <a:pt x="340" y="271"/>
                      <a:pt x="333" y="263"/>
                    </a:cubicBezTo>
                    <a:cubicBezTo>
                      <a:pt x="324" y="272"/>
                      <a:pt x="314" y="281"/>
                      <a:pt x="303" y="289"/>
                    </a:cubicBezTo>
                    <a:cubicBezTo>
                      <a:pt x="298" y="293"/>
                      <a:pt x="292" y="297"/>
                      <a:pt x="286" y="301"/>
                    </a:cubicBezTo>
                    <a:cubicBezTo>
                      <a:pt x="280" y="306"/>
                      <a:pt x="272" y="308"/>
                      <a:pt x="264" y="308"/>
                    </a:cubicBezTo>
                    <a:cubicBezTo>
                      <a:pt x="251" y="308"/>
                      <a:pt x="238" y="301"/>
                      <a:pt x="231" y="290"/>
                    </a:cubicBezTo>
                    <a:cubicBezTo>
                      <a:pt x="218" y="272"/>
                      <a:pt x="223" y="247"/>
                      <a:pt x="242" y="235"/>
                    </a:cubicBezTo>
                    <a:cubicBezTo>
                      <a:pt x="250" y="230"/>
                      <a:pt x="257" y="224"/>
                      <a:pt x="263" y="219"/>
                    </a:cubicBezTo>
                    <a:cubicBezTo>
                      <a:pt x="277" y="207"/>
                      <a:pt x="288" y="196"/>
                      <a:pt x="295" y="184"/>
                    </a:cubicBezTo>
                    <a:cubicBezTo>
                      <a:pt x="299" y="179"/>
                      <a:pt x="301" y="173"/>
                      <a:pt x="303" y="168"/>
                    </a:cubicBezTo>
                    <a:cubicBezTo>
                      <a:pt x="303" y="109"/>
                      <a:pt x="303" y="109"/>
                      <a:pt x="303" y="109"/>
                    </a:cubicBezTo>
                    <a:cubicBezTo>
                      <a:pt x="310" y="122"/>
                      <a:pt x="315" y="135"/>
                      <a:pt x="315" y="149"/>
                    </a:cubicBezTo>
                    <a:cubicBezTo>
                      <a:pt x="315" y="151"/>
                      <a:pt x="314" y="154"/>
                      <a:pt x="314" y="157"/>
                    </a:cubicBezTo>
                    <a:cubicBezTo>
                      <a:pt x="313" y="166"/>
                      <a:pt x="310" y="175"/>
                      <a:pt x="303" y="186"/>
                    </a:cubicBezTo>
                    <a:cubicBezTo>
                      <a:pt x="303" y="187"/>
                      <a:pt x="302" y="188"/>
                      <a:pt x="302" y="189"/>
                    </a:cubicBezTo>
                    <a:cubicBezTo>
                      <a:pt x="295" y="199"/>
                      <a:pt x="286" y="210"/>
                      <a:pt x="272" y="222"/>
                    </a:cubicBezTo>
                    <a:cubicBezTo>
                      <a:pt x="265" y="228"/>
                      <a:pt x="256" y="235"/>
                      <a:pt x="246" y="242"/>
                    </a:cubicBezTo>
                    <a:cubicBezTo>
                      <a:pt x="231" y="251"/>
                      <a:pt x="228" y="271"/>
                      <a:pt x="237" y="286"/>
                    </a:cubicBezTo>
                    <a:cubicBezTo>
                      <a:pt x="244" y="295"/>
                      <a:pt x="254" y="300"/>
                      <a:pt x="264" y="300"/>
                    </a:cubicBezTo>
                    <a:cubicBezTo>
                      <a:pt x="270" y="300"/>
                      <a:pt x="276" y="298"/>
                      <a:pt x="282" y="295"/>
                    </a:cubicBezTo>
                    <a:cubicBezTo>
                      <a:pt x="289" y="289"/>
                      <a:pt x="297" y="284"/>
                      <a:pt x="303" y="279"/>
                    </a:cubicBezTo>
                    <a:cubicBezTo>
                      <a:pt x="312" y="272"/>
                      <a:pt x="321" y="264"/>
                      <a:pt x="328" y="257"/>
                    </a:cubicBezTo>
                    <a:cubicBezTo>
                      <a:pt x="339" y="246"/>
                      <a:pt x="348" y="235"/>
                      <a:pt x="356" y="223"/>
                    </a:cubicBezTo>
                    <a:cubicBezTo>
                      <a:pt x="370" y="201"/>
                      <a:pt x="377" y="178"/>
                      <a:pt x="378" y="157"/>
                    </a:cubicBezTo>
                    <a:cubicBezTo>
                      <a:pt x="379" y="154"/>
                      <a:pt x="379" y="151"/>
                      <a:pt x="379" y="149"/>
                    </a:cubicBezTo>
                    <a:cubicBezTo>
                      <a:pt x="379" y="126"/>
                      <a:pt x="373" y="106"/>
                      <a:pt x="365" y="89"/>
                    </a:cubicBezTo>
                    <a:cubicBezTo>
                      <a:pt x="353" y="63"/>
                      <a:pt x="336" y="43"/>
                      <a:pt x="322" y="30"/>
                    </a:cubicBezTo>
                    <a:cubicBezTo>
                      <a:pt x="308" y="16"/>
                      <a:pt x="296" y="8"/>
                      <a:pt x="295" y="7"/>
                    </a:cubicBezTo>
                    <a:cubicBezTo>
                      <a:pt x="292" y="5"/>
                      <a:pt x="288" y="3"/>
                      <a:pt x="283" y="2"/>
                    </a:cubicBezTo>
                    <a:cubicBezTo>
                      <a:pt x="280" y="1"/>
                      <a:pt x="275" y="0"/>
                      <a:pt x="271" y="0"/>
                    </a:cubicBezTo>
                    <a:cubicBezTo>
                      <a:pt x="267" y="0"/>
                      <a:pt x="267" y="0"/>
                      <a:pt x="267" y="0"/>
                    </a:cubicBezTo>
                    <a:cubicBezTo>
                      <a:pt x="265" y="2"/>
                      <a:pt x="263" y="4"/>
                      <a:pt x="261" y="6"/>
                    </a:cubicBezTo>
                    <a:cubicBezTo>
                      <a:pt x="258" y="8"/>
                      <a:pt x="255" y="10"/>
                      <a:pt x="252" y="13"/>
                    </a:cubicBezTo>
                    <a:cubicBezTo>
                      <a:pt x="241" y="22"/>
                      <a:pt x="228" y="28"/>
                      <a:pt x="213" y="32"/>
                    </a:cubicBezTo>
                    <a:cubicBezTo>
                      <a:pt x="206" y="34"/>
                      <a:pt x="198" y="35"/>
                      <a:pt x="190" y="35"/>
                    </a:cubicBezTo>
                    <a:cubicBezTo>
                      <a:pt x="160" y="35"/>
                      <a:pt x="132" y="21"/>
                      <a:pt x="113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5" y="0"/>
                      <a:pt x="102" y="0"/>
                      <a:pt x="98" y="2"/>
                    </a:cubicBezTo>
                    <a:cubicBezTo>
                      <a:pt x="93" y="2"/>
                      <a:pt x="88" y="4"/>
                      <a:pt x="83" y="7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2" y="8"/>
                      <a:pt x="63" y="22"/>
                      <a:pt x="42" y="45"/>
                    </a:cubicBezTo>
                    <a:cubicBezTo>
                      <a:pt x="32" y="57"/>
                      <a:pt x="22" y="72"/>
                      <a:pt x="14" y="89"/>
                    </a:cubicBezTo>
                    <a:cubicBezTo>
                      <a:pt x="6" y="106"/>
                      <a:pt x="0" y="126"/>
                      <a:pt x="0" y="149"/>
                    </a:cubicBezTo>
                    <a:cubicBezTo>
                      <a:pt x="0" y="151"/>
                      <a:pt x="0" y="154"/>
                      <a:pt x="0" y="157"/>
                    </a:cubicBezTo>
                    <a:cubicBezTo>
                      <a:pt x="2" y="178"/>
                      <a:pt x="9" y="201"/>
                      <a:pt x="23" y="223"/>
                    </a:cubicBezTo>
                    <a:cubicBezTo>
                      <a:pt x="30" y="235"/>
                      <a:pt x="40" y="247"/>
                      <a:pt x="51" y="258"/>
                    </a:cubicBezTo>
                    <a:cubicBezTo>
                      <a:pt x="59" y="266"/>
                      <a:pt x="68" y="273"/>
                      <a:pt x="77" y="280"/>
                    </a:cubicBezTo>
                    <a:cubicBezTo>
                      <a:pt x="83" y="285"/>
                      <a:pt x="90" y="290"/>
                      <a:pt x="97" y="295"/>
                    </a:cubicBezTo>
                    <a:cubicBezTo>
                      <a:pt x="102" y="298"/>
                      <a:pt x="108" y="300"/>
                      <a:pt x="115" y="300"/>
                    </a:cubicBezTo>
                    <a:cubicBezTo>
                      <a:pt x="125" y="300"/>
                      <a:pt x="135" y="295"/>
                      <a:pt x="141" y="286"/>
                    </a:cubicBezTo>
                    <a:cubicBezTo>
                      <a:pt x="151" y="271"/>
                      <a:pt x="147" y="251"/>
                      <a:pt x="133" y="242"/>
                    </a:cubicBezTo>
                    <a:cubicBezTo>
                      <a:pt x="123" y="235"/>
                      <a:pt x="114" y="228"/>
                      <a:pt x="107" y="222"/>
                    </a:cubicBezTo>
                    <a:cubicBezTo>
                      <a:pt x="93" y="210"/>
                      <a:pt x="84" y="199"/>
                      <a:pt x="77" y="189"/>
                    </a:cubicBezTo>
                    <a:cubicBezTo>
                      <a:pt x="77" y="189"/>
                      <a:pt x="77" y="189"/>
                      <a:pt x="77" y="189"/>
                    </a:cubicBezTo>
                    <a:cubicBezTo>
                      <a:pt x="69" y="177"/>
                      <a:pt x="66" y="166"/>
                      <a:pt x="65" y="157"/>
                    </a:cubicBezTo>
                    <a:cubicBezTo>
                      <a:pt x="64" y="154"/>
                      <a:pt x="64" y="151"/>
                      <a:pt x="64" y="149"/>
                    </a:cubicBezTo>
                    <a:cubicBezTo>
                      <a:pt x="64" y="138"/>
                      <a:pt x="67" y="127"/>
                      <a:pt x="72" y="116"/>
                    </a:cubicBezTo>
                    <a:cubicBezTo>
                      <a:pt x="73" y="113"/>
                      <a:pt x="75" y="109"/>
                      <a:pt x="77" y="106"/>
                    </a:cubicBezTo>
                    <a:cubicBezTo>
                      <a:pt x="77" y="173"/>
                      <a:pt x="77" y="173"/>
                      <a:pt x="77" y="173"/>
                    </a:cubicBezTo>
                    <a:cubicBezTo>
                      <a:pt x="79" y="176"/>
                      <a:pt x="81" y="180"/>
                      <a:pt x="84" y="184"/>
                    </a:cubicBezTo>
                    <a:cubicBezTo>
                      <a:pt x="91" y="196"/>
                      <a:pt x="102" y="208"/>
                      <a:pt x="116" y="219"/>
                    </a:cubicBezTo>
                    <a:cubicBezTo>
                      <a:pt x="122" y="224"/>
                      <a:pt x="129" y="230"/>
                      <a:pt x="137" y="235"/>
                    </a:cubicBezTo>
                    <a:cubicBezTo>
                      <a:pt x="155" y="247"/>
                      <a:pt x="160" y="272"/>
                      <a:pt x="148" y="290"/>
                    </a:cubicBezTo>
                    <a:cubicBezTo>
                      <a:pt x="140" y="301"/>
                      <a:pt x="128" y="308"/>
                      <a:pt x="115" y="308"/>
                    </a:cubicBezTo>
                    <a:cubicBezTo>
                      <a:pt x="107" y="308"/>
                      <a:pt x="99" y="306"/>
                      <a:pt x="92" y="301"/>
                    </a:cubicBezTo>
                    <a:cubicBezTo>
                      <a:pt x="87" y="298"/>
                      <a:pt x="82" y="294"/>
                      <a:pt x="77" y="290"/>
                    </a:cubicBezTo>
                    <a:cubicBezTo>
                      <a:pt x="66" y="282"/>
                      <a:pt x="55" y="273"/>
                      <a:pt x="46" y="264"/>
                    </a:cubicBezTo>
                    <a:cubicBezTo>
                      <a:pt x="42" y="270"/>
                      <a:pt x="37" y="276"/>
                      <a:pt x="34" y="283"/>
                    </a:cubicBezTo>
                    <a:cubicBezTo>
                      <a:pt x="28" y="294"/>
                      <a:pt x="23" y="306"/>
                      <a:pt x="20" y="318"/>
                    </a:cubicBezTo>
                    <a:cubicBezTo>
                      <a:pt x="16" y="335"/>
                      <a:pt x="14" y="352"/>
                      <a:pt x="14" y="371"/>
                    </a:cubicBezTo>
                    <a:cubicBezTo>
                      <a:pt x="14" y="384"/>
                      <a:pt x="15" y="399"/>
                      <a:pt x="17" y="414"/>
                    </a:cubicBezTo>
                    <a:cubicBezTo>
                      <a:pt x="23" y="463"/>
                      <a:pt x="39" y="521"/>
                      <a:pt x="65" y="594"/>
                    </a:cubicBezTo>
                    <a:cubicBezTo>
                      <a:pt x="75" y="621"/>
                      <a:pt x="105" y="635"/>
                      <a:pt x="132" y="625"/>
                    </a:cubicBezTo>
                    <a:cubicBezTo>
                      <a:pt x="159" y="616"/>
                      <a:pt x="173" y="586"/>
                      <a:pt x="163" y="559"/>
                    </a:cubicBezTo>
                    <a:cubicBezTo>
                      <a:pt x="141" y="498"/>
                      <a:pt x="128" y="450"/>
                      <a:pt x="122" y="414"/>
                    </a:cubicBezTo>
                    <a:cubicBezTo>
                      <a:pt x="120" y="397"/>
                      <a:pt x="118" y="382"/>
                      <a:pt x="118" y="371"/>
                    </a:cubicBezTo>
                    <a:cubicBezTo>
                      <a:pt x="118" y="362"/>
                      <a:pt x="119" y="356"/>
                      <a:pt x="120" y="350"/>
                    </a:cubicBezTo>
                    <a:cubicBezTo>
                      <a:pt x="121" y="343"/>
                      <a:pt x="123" y="338"/>
                      <a:pt x="124" y="334"/>
                    </a:cubicBezTo>
                    <a:cubicBezTo>
                      <a:pt x="126" y="330"/>
                      <a:pt x="128" y="328"/>
                      <a:pt x="130" y="326"/>
                    </a:cubicBezTo>
                    <a:cubicBezTo>
                      <a:pt x="133" y="323"/>
                      <a:pt x="138" y="321"/>
                      <a:pt x="147" y="318"/>
                    </a:cubicBezTo>
                    <a:cubicBezTo>
                      <a:pt x="233" y="318"/>
                      <a:pt x="233" y="318"/>
                      <a:pt x="233" y="318"/>
                    </a:cubicBezTo>
                    <a:cubicBezTo>
                      <a:pt x="238" y="319"/>
                      <a:pt x="241" y="321"/>
                      <a:pt x="244" y="322"/>
                    </a:cubicBezTo>
                    <a:cubicBezTo>
                      <a:pt x="250" y="325"/>
                      <a:pt x="252" y="327"/>
                      <a:pt x="255" y="332"/>
                    </a:cubicBezTo>
                    <a:cubicBezTo>
                      <a:pt x="257" y="336"/>
                      <a:pt x="259" y="341"/>
                      <a:pt x="260" y="350"/>
                    </a:cubicBezTo>
                    <a:cubicBezTo>
                      <a:pt x="261" y="356"/>
                      <a:pt x="262" y="362"/>
                      <a:pt x="262" y="371"/>
                    </a:cubicBezTo>
                    <a:cubicBezTo>
                      <a:pt x="262" y="382"/>
                      <a:pt x="261" y="397"/>
                      <a:pt x="258" y="414"/>
                    </a:cubicBezTo>
                    <a:cubicBezTo>
                      <a:pt x="252" y="450"/>
                      <a:pt x="239" y="498"/>
                      <a:pt x="217" y="559"/>
                    </a:cubicBezTo>
                    <a:cubicBezTo>
                      <a:pt x="207" y="586"/>
                      <a:pt x="221" y="616"/>
                      <a:pt x="248" y="625"/>
                    </a:cubicBezTo>
                    <a:cubicBezTo>
                      <a:pt x="254" y="628"/>
                      <a:pt x="260" y="629"/>
                      <a:pt x="266" y="629"/>
                    </a:cubicBezTo>
                    <a:cubicBezTo>
                      <a:pt x="287" y="629"/>
                      <a:pt x="307" y="615"/>
                      <a:pt x="315" y="594"/>
                    </a:cubicBezTo>
                    <a:cubicBezTo>
                      <a:pt x="315" y="594"/>
                      <a:pt x="315" y="594"/>
                      <a:pt x="315" y="594"/>
                    </a:cubicBezTo>
                    <a:cubicBezTo>
                      <a:pt x="342" y="521"/>
                      <a:pt x="357" y="463"/>
                      <a:pt x="363" y="414"/>
                    </a:cubicBezTo>
                    <a:cubicBezTo>
                      <a:pt x="365" y="399"/>
                      <a:pt x="366" y="384"/>
                      <a:pt x="366" y="371"/>
                    </a:cubicBezTo>
                    <a:cubicBezTo>
                      <a:pt x="366" y="352"/>
                      <a:pt x="364" y="335"/>
                      <a:pt x="360" y="3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12"/>
              <p:cNvSpPr>
                <a:spLocks/>
              </p:cNvSpPr>
              <p:nvPr/>
            </p:nvSpPr>
            <p:spPr bwMode="auto">
              <a:xfrm>
                <a:off x="5633265" y="3563577"/>
                <a:ext cx="387510" cy="649802"/>
              </a:xfrm>
              <a:custGeom>
                <a:avLst/>
                <a:gdLst/>
                <a:ahLst/>
                <a:cxnLst>
                  <a:cxn ang="0">
                    <a:pos x="342" y="366"/>
                  </a:cxn>
                  <a:cxn ang="0">
                    <a:pos x="330" y="252"/>
                  </a:cxn>
                  <a:cxn ang="0">
                    <a:pos x="278" y="252"/>
                  </a:cxn>
                  <a:cxn ang="0">
                    <a:pos x="273" y="256"/>
                  </a:cxn>
                  <a:cxn ang="0">
                    <a:pos x="250" y="270"/>
                  </a:cxn>
                  <a:cxn ang="0">
                    <a:pos x="227" y="270"/>
                  </a:cxn>
                  <a:cxn ang="0">
                    <a:pos x="206" y="252"/>
                  </a:cxn>
                  <a:cxn ang="0">
                    <a:pos x="219" y="208"/>
                  </a:cxn>
                  <a:cxn ang="0">
                    <a:pos x="273" y="148"/>
                  </a:cxn>
                  <a:cxn ang="0">
                    <a:pos x="283" y="138"/>
                  </a:cxn>
                  <a:cxn ang="0">
                    <a:pos x="272" y="167"/>
                  </a:cxn>
                  <a:cxn ang="0">
                    <a:pos x="210" y="238"/>
                  </a:cxn>
                  <a:cxn ang="0">
                    <a:pos x="215" y="253"/>
                  </a:cxn>
                  <a:cxn ang="0">
                    <a:pos x="254" y="260"/>
                  </a:cxn>
                  <a:cxn ang="0">
                    <a:pos x="268" y="250"/>
                  </a:cxn>
                  <a:cxn ang="0">
                    <a:pos x="317" y="201"/>
                  </a:cxn>
                  <a:cxn ang="0">
                    <a:pos x="340" y="138"/>
                  </a:cxn>
                  <a:cxn ang="0">
                    <a:pos x="328" y="78"/>
                  </a:cxn>
                  <a:cxn ang="0">
                    <a:pos x="266" y="6"/>
                  </a:cxn>
                  <a:cxn ang="0">
                    <a:pos x="247" y="0"/>
                  </a:cxn>
                  <a:cxn ang="0">
                    <a:pos x="223" y="21"/>
                  </a:cxn>
                  <a:cxn ang="0">
                    <a:pos x="152" y="33"/>
                  </a:cxn>
                  <a:cxn ang="0">
                    <a:pos x="101" y="2"/>
                  </a:cxn>
                  <a:cxn ang="0">
                    <a:pos x="92" y="1"/>
                  </a:cxn>
                  <a:cxn ang="0">
                    <a:pos x="78" y="6"/>
                  </a:cxn>
                  <a:cxn ang="0">
                    <a:pos x="17" y="78"/>
                  </a:cxn>
                  <a:cxn ang="0">
                    <a:pos x="5" y="138"/>
                  </a:cxn>
                  <a:cxn ang="0">
                    <a:pos x="29" y="203"/>
                  </a:cxn>
                  <a:cxn ang="0">
                    <a:pos x="79" y="252"/>
                  </a:cxn>
                  <a:cxn ang="0">
                    <a:pos x="90" y="260"/>
                  </a:cxn>
                  <a:cxn ang="0">
                    <a:pos x="130" y="253"/>
                  </a:cxn>
                  <a:cxn ang="0">
                    <a:pos x="135" y="237"/>
                  </a:cxn>
                  <a:cxn ang="0">
                    <a:pos x="73" y="167"/>
                  </a:cxn>
                  <a:cxn ang="0">
                    <a:pos x="62" y="138"/>
                  </a:cxn>
                  <a:cxn ang="0">
                    <a:pos x="73" y="152"/>
                  </a:cxn>
                  <a:cxn ang="0">
                    <a:pos x="126" y="208"/>
                  </a:cxn>
                  <a:cxn ang="0">
                    <a:pos x="138" y="252"/>
                  </a:cxn>
                  <a:cxn ang="0">
                    <a:pos x="117" y="270"/>
                  </a:cxn>
                  <a:cxn ang="0">
                    <a:pos x="95" y="270"/>
                  </a:cxn>
                  <a:cxn ang="0">
                    <a:pos x="74" y="257"/>
                  </a:cxn>
                  <a:cxn ang="0">
                    <a:pos x="67" y="252"/>
                  </a:cxn>
                  <a:cxn ang="0">
                    <a:pos x="16" y="252"/>
                  </a:cxn>
                  <a:cxn ang="0">
                    <a:pos x="4" y="366"/>
                  </a:cxn>
                  <a:cxn ang="0">
                    <a:pos x="26" y="399"/>
                  </a:cxn>
                  <a:cxn ang="0">
                    <a:pos x="63" y="550"/>
                  </a:cxn>
                  <a:cxn ang="0">
                    <a:pos x="121" y="577"/>
                  </a:cxn>
                  <a:cxn ang="0">
                    <a:pos x="124" y="435"/>
                  </a:cxn>
                  <a:cxn ang="0">
                    <a:pos x="173" y="432"/>
                  </a:cxn>
                  <a:cxn ang="0">
                    <a:pos x="229" y="434"/>
                  </a:cxn>
                  <a:cxn ang="0">
                    <a:pos x="231" y="577"/>
                  </a:cxn>
                  <a:cxn ang="0">
                    <a:pos x="290" y="550"/>
                  </a:cxn>
                  <a:cxn ang="0">
                    <a:pos x="327" y="395"/>
                  </a:cxn>
                </a:cxnLst>
                <a:rect l="0" t="0" r="r" b="b"/>
                <a:pathLst>
                  <a:path w="346" h="580">
                    <a:moveTo>
                      <a:pt x="334" y="389"/>
                    </a:moveTo>
                    <a:cubicBezTo>
                      <a:pt x="338" y="384"/>
                      <a:pt x="341" y="376"/>
                      <a:pt x="342" y="366"/>
                    </a:cubicBezTo>
                    <a:cubicBezTo>
                      <a:pt x="346" y="343"/>
                      <a:pt x="341" y="308"/>
                      <a:pt x="334" y="270"/>
                    </a:cubicBezTo>
                    <a:cubicBezTo>
                      <a:pt x="333" y="264"/>
                      <a:pt x="331" y="258"/>
                      <a:pt x="330" y="252"/>
                    </a:cubicBezTo>
                    <a:cubicBezTo>
                      <a:pt x="327" y="238"/>
                      <a:pt x="323" y="224"/>
                      <a:pt x="319" y="210"/>
                    </a:cubicBezTo>
                    <a:cubicBezTo>
                      <a:pt x="309" y="225"/>
                      <a:pt x="295" y="239"/>
                      <a:pt x="278" y="252"/>
                    </a:cubicBezTo>
                    <a:cubicBezTo>
                      <a:pt x="277" y="253"/>
                      <a:pt x="276" y="253"/>
                      <a:pt x="275" y="254"/>
                    </a:cubicBezTo>
                    <a:cubicBezTo>
                      <a:pt x="274" y="255"/>
                      <a:pt x="274" y="255"/>
                      <a:pt x="273" y="256"/>
                    </a:cubicBezTo>
                    <a:cubicBezTo>
                      <a:pt x="268" y="259"/>
                      <a:pt x="263" y="263"/>
                      <a:pt x="258" y="266"/>
                    </a:cubicBezTo>
                    <a:cubicBezTo>
                      <a:pt x="255" y="268"/>
                      <a:pt x="253" y="269"/>
                      <a:pt x="250" y="270"/>
                    </a:cubicBezTo>
                    <a:cubicBezTo>
                      <a:pt x="246" y="272"/>
                      <a:pt x="242" y="272"/>
                      <a:pt x="238" y="272"/>
                    </a:cubicBezTo>
                    <a:cubicBezTo>
                      <a:pt x="235" y="272"/>
                      <a:pt x="231" y="272"/>
                      <a:pt x="227" y="270"/>
                    </a:cubicBezTo>
                    <a:cubicBezTo>
                      <a:pt x="220" y="268"/>
                      <a:pt x="213" y="263"/>
                      <a:pt x="209" y="257"/>
                    </a:cubicBezTo>
                    <a:cubicBezTo>
                      <a:pt x="208" y="255"/>
                      <a:pt x="207" y="254"/>
                      <a:pt x="206" y="252"/>
                    </a:cubicBezTo>
                    <a:cubicBezTo>
                      <a:pt x="205" y="248"/>
                      <a:pt x="204" y="244"/>
                      <a:pt x="203" y="240"/>
                    </a:cubicBezTo>
                    <a:cubicBezTo>
                      <a:pt x="202" y="228"/>
                      <a:pt x="207" y="215"/>
                      <a:pt x="219" y="208"/>
                    </a:cubicBezTo>
                    <a:cubicBezTo>
                      <a:pt x="240" y="193"/>
                      <a:pt x="256" y="178"/>
                      <a:pt x="266" y="163"/>
                    </a:cubicBezTo>
                    <a:cubicBezTo>
                      <a:pt x="269" y="158"/>
                      <a:pt x="271" y="153"/>
                      <a:pt x="273" y="148"/>
                    </a:cubicBezTo>
                    <a:cubicBezTo>
                      <a:pt x="274" y="145"/>
                      <a:pt x="275" y="142"/>
                      <a:pt x="276" y="138"/>
                    </a:cubicBezTo>
                    <a:cubicBezTo>
                      <a:pt x="283" y="138"/>
                      <a:pt x="283" y="138"/>
                      <a:pt x="283" y="138"/>
                    </a:cubicBezTo>
                    <a:cubicBezTo>
                      <a:pt x="282" y="146"/>
                      <a:pt x="279" y="155"/>
                      <a:pt x="273" y="165"/>
                    </a:cubicBezTo>
                    <a:cubicBezTo>
                      <a:pt x="273" y="165"/>
                      <a:pt x="272" y="166"/>
                      <a:pt x="272" y="167"/>
                    </a:cubicBezTo>
                    <a:cubicBezTo>
                      <a:pt x="263" y="180"/>
                      <a:pt x="248" y="196"/>
                      <a:pt x="223" y="213"/>
                    </a:cubicBezTo>
                    <a:cubicBezTo>
                      <a:pt x="214" y="219"/>
                      <a:pt x="210" y="229"/>
                      <a:pt x="210" y="238"/>
                    </a:cubicBezTo>
                    <a:cubicBezTo>
                      <a:pt x="210" y="243"/>
                      <a:pt x="212" y="248"/>
                      <a:pt x="215" y="252"/>
                    </a:cubicBezTo>
                    <a:cubicBezTo>
                      <a:pt x="215" y="252"/>
                      <a:pt x="215" y="252"/>
                      <a:pt x="215" y="253"/>
                    </a:cubicBezTo>
                    <a:cubicBezTo>
                      <a:pt x="220" y="261"/>
                      <a:pt x="229" y="265"/>
                      <a:pt x="238" y="265"/>
                    </a:cubicBezTo>
                    <a:cubicBezTo>
                      <a:pt x="244" y="265"/>
                      <a:pt x="249" y="264"/>
                      <a:pt x="254" y="260"/>
                    </a:cubicBezTo>
                    <a:cubicBezTo>
                      <a:pt x="258" y="258"/>
                      <a:pt x="262" y="255"/>
                      <a:pt x="266" y="252"/>
                    </a:cubicBezTo>
                    <a:cubicBezTo>
                      <a:pt x="267" y="251"/>
                      <a:pt x="268" y="251"/>
                      <a:pt x="268" y="250"/>
                    </a:cubicBezTo>
                    <a:cubicBezTo>
                      <a:pt x="270" y="249"/>
                      <a:pt x="272" y="248"/>
                      <a:pt x="273" y="247"/>
                    </a:cubicBezTo>
                    <a:cubicBezTo>
                      <a:pt x="292" y="232"/>
                      <a:pt x="306" y="217"/>
                      <a:pt x="317" y="201"/>
                    </a:cubicBezTo>
                    <a:cubicBezTo>
                      <a:pt x="318" y="200"/>
                      <a:pt x="319" y="198"/>
                      <a:pt x="320" y="197"/>
                    </a:cubicBezTo>
                    <a:cubicBezTo>
                      <a:pt x="332" y="178"/>
                      <a:pt x="338" y="158"/>
                      <a:pt x="340" y="138"/>
                    </a:cubicBezTo>
                    <a:cubicBezTo>
                      <a:pt x="340" y="136"/>
                      <a:pt x="340" y="134"/>
                      <a:pt x="340" y="131"/>
                    </a:cubicBezTo>
                    <a:cubicBezTo>
                      <a:pt x="340" y="111"/>
                      <a:pt x="335" y="94"/>
                      <a:pt x="328" y="78"/>
                    </a:cubicBezTo>
                    <a:cubicBezTo>
                      <a:pt x="317" y="55"/>
                      <a:pt x="302" y="38"/>
                      <a:pt x="289" y="26"/>
                    </a:cubicBezTo>
                    <a:cubicBezTo>
                      <a:pt x="277" y="14"/>
                      <a:pt x="267" y="7"/>
                      <a:pt x="266" y="6"/>
                    </a:cubicBezTo>
                    <a:cubicBezTo>
                      <a:pt x="263" y="4"/>
                      <a:pt x="259" y="2"/>
                      <a:pt x="256" y="2"/>
                    </a:cubicBezTo>
                    <a:cubicBezTo>
                      <a:pt x="253" y="1"/>
                      <a:pt x="250" y="0"/>
                      <a:pt x="247" y="0"/>
                    </a:cubicBezTo>
                    <a:cubicBezTo>
                      <a:pt x="247" y="0"/>
                      <a:pt x="246" y="1"/>
                      <a:pt x="246" y="1"/>
                    </a:cubicBezTo>
                    <a:cubicBezTo>
                      <a:pt x="239" y="9"/>
                      <a:pt x="231" y="16"/>
                      <a:pt x="223" y="21"/>
                    </a:cubicBezTo>
                    <a:cubicBezTo>
                      <a:pt x="208" y="30"/>
                      <a:pt x="191" y="35"/>
                      <a:pt x="173" y="35"/>
                    </a:cubicBezTo>
                    <a:cubicBezTo>
                      <a:pt x="166" y="35"/>
                      <a:pt x="159" y="34"/>
                      <a:pt x="152" y="33"/>
                    </a:cubicBezTo>
                    <a:cubicBezTo>
                      <a:pt x="141" y="30"/>
                      <a:pt x="130" y="26"/>
                      <a:pt x="121" y="20"/>
                    </a:cubicBezTo>
                    <a:cubicBezTo>
                      <a:pt x="114" y="15"/>
                      <a:pt x="107" y="9"/>
                      <a:pt x="101" y="2"/>
                    </a:cubicBezTo>
                    <a:cubicBezTo>
                      <a:pt x="101" y="1"/>
                      <a:pt x="100" y="0"/>
                      <a:pt x="99" y="0"/>
                    </a:cubicBezTo>
                    <a:cubicBezTo>
                      <a:pt x="97" y="0"/>
                      <a:pt x="94" y="0"/>
                      <a:pt x="92" y="1"/>
                    </a:cubicBezTo>
                    <a:cubicBezTo>
                      <a:pt x="87" y="2"/>
                      <a:pt x="82" y="3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7" y="7"/>
                      <a:pt x="60" y="19"/>
                      <a:pt x="42" y="40"/>
                    </a:cubicBezTo>
                    <a:cubicBezTo>
                      <a:pt x="33" y="50"/>
                      <a:pt x="24" y="63"/>
                      <a:pt x="17" y="78"/>
                    </a:cubicBezTo>
                    <a:cubicBezTo>
                      <a:pt x="10" y="94"/>
                      <a:pt x="5" y="111"/>
                      <a:pt x="5" y="131"/>
                    </a:cubicBezTo>
                    <a:cubicBezTo>
                      <a:pt x="5" y="134"/>
                      <a:pt x="5" y="136"/>
                      <a:pt x="5" y="138"/>
                    </a:cubicBezTo>
                    <a:cubicBezTo>
                      <a:pt x="6" y="158"/>
                      <a:pt x="13" y="178"/>
                      <a:pt x="25" y="197"/>
                    </a:cubicBezTo>
                    <a:cubicBezTo>
                      <a:pt x="26" y="199"/>
                      <a:pt x="27" y="201"/>
                      <a:pt x="29" y="203"/>
                    </a:cubicBezTo>
                    <a:cubicBezTo>
                      <a:pt x="40" y="218"/>
                      <a:pt x="54" y="233"/>
                      <a:pt x="73" y="248"/>
                    </a:cubicBezTo>
                    <a:cubicBezTo>
                      <a:pt x="75" y="249"/>
                      <a:pt x="77" y="251"/>
                      <a:pt x="79" y="252"/>
                    </a:cubicBezTo>
                    <a:cubicBezTo>
                      <a:pt x="79" y="252"/>
                      <a:pt x="79" y="253"/>
                      <a:pt x="80" y="253"/>
                    </a:cubicBezTo>
                    <a:cubicBezTo>
                      <a:pt x="83" y="255"/>
                      <a:pt x="87" y="258"/>
                      <a:pt x="90" y="260"/>
                    </a:cubicBezTo>
                    <a:cubicBezTo>
                      <a:pt x="95" y="264"/>
                      <a:pt x="101" y="265"/>
                      <a:pt x="106" y="265"/>
                    </a:cubicBezTo>
                    <a:cubicBezTo>
                      <a:pt x="115" y="265"/>
                      <a:pt x="124" y="261"/>
                      <a:pt x="130" y="253"/>
                    </a:cubicBezTo>
                    <a:cubicBezTo>
                      <a:pt x="130" y="252"/>
                      <a:pt x="130" y="252"/>
                      <a:pt x="130" y="252"/>
                    </a:cubicBezTo>
                    <a:cubicBezTo>
                      <a:pt x="133" y="248"/>
                      <a:pt x="134" y="242"/>
                      <a:pt x="135" y="237"/>
                    </a:cubicBezTo>
                    <a:cubicBezTo>
                      <a:pt x="135" y="228"/>
                      <a:pt x="130" y="219"/>
                      <a:pt x="122" y="213"/>
                    </a:cubicBezTo>
                    <a:cubicBezTo>
                      <a:pt x="97" y="197"/>
                      <a:pt x="82" y="181"/>
                      <a:pt x="73" y="167"/>
                    </a:cubicBezTo>
                    <a:cubicBezTo>
                      <a:pt x="73" y="167"/>
                      <a:pt x="73" y="167"/>
                      <a:pt x="73" y="167"/>
                    </a:cubicBezTo>
                    <a:cubicBezTo>
                      <a:pt x="66" y="156"/>
                      <a:pt x="63" y="147"/>
                      <a:pt x="62" y="138"/>
                    </a:cubicBezTo>
                    <a:cubicBezTo>
                      <a:pt x="69" y="138"/>
                      <a:pt x="69" y="138"/>
                      <a:pt x="69" y="138"/>
                    </a:cubicBezTo>
                    <a:cubicBezTo>
                      <a:pt x="70" y="143"/>
                      <a:pt x="71" y="148"/>
                      <a:pt x="73" y="152"/>
                    </a:cubicBezTo>
                    <a:cubicBezTo>
                      <a:pt x="75" y="156"/>
                      <a:pt x="76" y="159"/>
                      <a:pt x="79" y="163"/>
                    </a:cubicBezTo>
                    <a:cubicBezTo>
                      <a:pt x="88" y="178"/>
                      <a:pt x="104" y="193"/>
                      <a:pt x="126" y="208"/>
                    </a:cubicBezTo>
                    <a:cubicBezTo>
                      <a:pt x="136" y="215"/>
                      <a:pt x="142" y="226"/>
                      <a:pt x="142" y="238"/>
                    </a:cubicBezTo>
                    <a:cubicBezTo>
                      <a:pt x="141" y="243"/>
                      <a:pt x="140" y="248"/>
                      <a:pt x="138" y="252"/>
                    </a:cubicBezTo>
                    <a:cubicBezTo>
                      <a:pt x="137" y="254"/>
                      <a:pt x="137" y="255"/>
                      <a:pt x="136" y="257"/>
                    </a:cubicBezTo>
                    <a:cubicBezTo>
                      <a:pt x="131" y="263"/>
                      <a:pt x="125" y="268"/>
                      <a:pt x="117" y="270"/>
                    </a:cubicBezTo>
                    <a:cubicBezTo>
                      <a:pt x="114" y="272"/>
                      <a:pt x="110" y="272"/>
                      <a:pt x="106" y="272"/>
                    </a:cubicBezTo>
                    <a:cubicBezTo>
                      <a:pt x="102" y="272"/>
                      <a:pt x="99" y="272"/>
                      <a:pt x="95" y="270"/>
                    </a:cubicBezTo>
                    <a:cubicBezTo>
                      <a:pt x="92" y="269"/>
                      <a:pt x="89" y="268"/>
                      <a:pt x="86" y="266"/>
                    </a:cubicBezTo>
                    <a:cubicBezTo>
                      <a:pt x="82" y="263"/>
                      <a:pt x="78" y="260"/>
                      <a:pt x="74" y="257"/>
                    </a:cubicBezTo>
                    <a:cubicBezTo>
                      <a:pt x="73" y="257"/>
                      <a:pt x="73" y="257"/>
                      <a:pt x="73" y="257"/>
                    </a:cubicBezTo>
                    <a:cubicBezTo>
                      <a:pt x="71" y="255"/>
                      <a:pt x="69" y="254"/>
                      <a:pt x="67" y="252"/>
                    </a:cubicBezTo>
                    <a:cubicBezTo>
                      <a:pt x="50" y="239"/>
                      <a:pt x="37" y="226"/>
                      <a:pt x="26" y="211"/>
                    </a:cubicBezTo>
                    <a:cubicBezTo>
                      <a:pt x="23" y="225"/>
                      <a:pt x="19" y="238"/>
                      <a:pt x="16" y="252"/>
                    </a:cubicBezTo>
                    <a:cubicBezTo>
                      <a:pt x="15" y="258"/>
                      <a:pt x="14" y="264"/>
                      <a:pt x="12" y="270"/>
                    </a:cubicBezTo>
                    <a:cubicBezTo>
                      <a:pt x="5" y="308"/>
                      <a:pt x="0" y="343"/>
                      <a:pt x="4" y="366"/>
                    </a:cubicBezTo>
                    <a:cubicBezTo>
                      <a:pt x="5" y="376"/>
                      <a:pt x="8" y="384"/>
                      <a:pt x="12" y="389"/>
                    </a:cubicBezTo>
                    <a:cubicBezTo>
                      <a:pt x="16" y="392"/>
                      <a:pt x="20" y="396"/>
                      <a:pt x="26" y="399"/>
                    </a:cubicBezTo>
                    <a:cubicBezTo>
                      <a:pt x="26" y="402"/>
                      <a:pt x="26" y="405"/>
                      <a:pt x="26" y="409"/>
                    </a:cubicBezTo>
                    <a:cubicBezTo>
                      <a:pt x="31" y="447"/>
                      <a:pt x="42" y="493"/>
                      <a:pt x="63" y="550"/>
                    </a:cubicBezTo>
                    <a:cubicBezTo>
                      <a:pt x="69" y="568"/>
                      <a:pt x="87" y="580"/>
                      <a:pt x="106" y="580"/>
                    </a:cubicBezTo>
                    <a:cubicBezTo>
                      <a:pt x="111" y="580"/>
                      <a:pt x="116" y="579"/>
                      <a:pt x="121" y="577"/>
                    </a:cubicBezTo>
                    <a:cubicBezTo>
                      <a:pt x="145" y="568"/>
                      <a:pt x="158" y="542"/>
                      <a:pt x="149" y="518"/>
                    </a:cubicBezTo>
                    <a:cubicBezTo>
                      <a:pt x="137" y="486"/>
                      <a:pt x="129" y="458"/>
                      <a:pt x="124" y="435"/>
                    </a:cubicBezTo>
                    <a:cubicBezTo>
                      <a:pt x="124" y="432"/>
                      <a:pt x="123" y="430"/>
                      <a:pt x="122" y="427"/>
                    </a:cubicBezTo>
                    <a:cubicBezTo>
                      <a:pt x="139" y="429"/>
                      <a:pt x="156" y="431"/>
                      <a:pt x="173" y="432"/>
                    </a:cubicBezTo>
                    <a:cubicBezTo>
                      <a:pt x="193" y="431"/>
                      <a:pt x="212" y="429"/>
                      <a:pt x="230" y="426"/>
                    </a:cubicBezTo>
                    <a:cubicBezTo>
                      <a:pt x="230" y="429"/>
                      <a:pt x="229" y="431"/>
                      <a:pt x="229" y="434"/>
                    </a:cubicBezTo>
                    <a:cubicBezTo>
                      <a:pt x="224" y="457"/>
                      <a:pt x="216" y="485"/>
                      <a:pt x="204" y="518"/>
                    </a:cubicBezTo>
                    <a:cubicBezTo>
                      <a:pt x="195" y="542"/>
                      <a:pt x="207" y="568"/>
                      <a:pt x="231" y="577"/>
                    </a:cubicBezTo>
                    <a:cubicBezTo>
                      <a:pt x="236" y="579"/>
                      <a:pt x="242" y="580"/>
                      <a:pt x="247" y="580"/>
                    </a:cubicBezTo>
                    <a:cubicBezTo>
                      <a:pt x="266" y="580"/>
                      <a:pt x="283" y="568"/>
                      <a:pt x="290" y="550"/>
                    </a:cubicBezTo>
                    <a:cubicBezTo>
                      <a:pt x="311" y="491"/>
                      <a:pt x="323" y="444"/>
                      <a:pt x="327" y="405"/>
                    </a:cubicBezTo>
                    <a:cubicBezTo>
                      <a:pt x="327" y="401"/>
                      <a:pt x="327" y="398"/>
                      <a:pt x="327" y="395"/>
                    </a:cubicBezTo>
                    <a:cubicBezTo>
                      <a:pt x="330" y="393"/>
                      <a:pt x="332" y="391"/>
                      <a:pt x="334" y="38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Freeform 13"/>
              <p:cNvSpPr>
                <a:spLocks/>
              </p:cNvSpPr>
              <p:nvPr/>
            </p:nvSpPr>
            <p:spPr bwMode="auto">
              <a:xfrm>
                <a:off x="5773187" y="3356304"/>
                <a:ext cx="107668" cy="49328"/>
              </a:xfrm>
              <a:custGeom>
                <a:avLst/>
                <a:gdLst/>
                <a:ahLst/>
                <a:cxnLst>
                  <a:cxn ang="0">
                    <a:pos x="70" y="34"/>
                  </a:cxn>
                  <a:cxn ang="0">
                    <a:pos x="96" y="44"/>
                  </a:cxn>
                  <a:cxn ang="0">
                    <a:pos x="48" y="0"/>
                  </a:cxn>
                  <a:cxn ang="0">
                    <a:pos x="0" y="44"/>
                  </a:cxn>
                  <a:cxn ang="0">
                    <a:pos x="48" y="31"/>
                  </a:cxn>
                  <a:cxn ang="0">
                    <a:pos x="70" y="34"/>
                  </a:cxn>
                </a:cxnLst>
                <a:rect l="0" t="0" r="r" b="b"/>
                <a:pathLst>
                  <a:path w="96" h="44">
                    <a:moveTo>
                      <a:pt x="70" y="34"/>
                    </a:moveTo>
                    <a:cubicBezTo>
                      <a:pt x="79" y="36"/>
                      <a:pt x="88" y="40"/>
                      <a:pt x="96" y="44"/>
                    </a:cubicBezTo>
                    <a:cubicBezTo>
                      <a:pt x="94" y="20"/>
                      <a:pt x="73" y="0"/>
                      <a:pt x="48" y="0"/>
                    </a:cubicBezTo>
                    <a:cubicBezTo>
                      <a:pt x="23" y="0"/>
                      <a:pt x="2" y="19"/>
                      <a:pt x="0" y="44"/>
                    </a:cubicBezTo>
                    <a:cubicBezTo>
                      <a:pt x="14" y="36"/>
                      <a:pt x="31" y="31"/>
                      <a:pt x="48" y="31"/>
                    </a:cubicBezTo>
                    <a:cubicBezTo>
                      <a:pt x="55" y="31"/>
                      <a:pt x="62" y="32"/>
                      <a:pt x="70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14"/>
              <p:cNvSpPr>
                <a:spLocks/>
              </p:cNvSpPr>
              <p:nvPr/>
            </p:nvSpPr>
            <p:spPr bwMode="auto">
              <a:xfrm>
                <a:off x="5724807" y="3396620"/>
                <a:ext cx="206324" cy="202530"/>
              </a:xfrm>
              <a:custGeom>
                <a:avLst/>
                <a:gdLst/>
                <a:ahLst/>
                <a:cxnLst>
                  <a:cxn ang="0">
                    <a:pos x="71" y="174"/>
                  </a:cxn>
                  <a:cxn ang="0">
                    <a:pos x="155" y="148"/>
                  </a:cxn>
                  <a:cxn ang="0">
                    <a:pos x="175" y="109"/>
                  </a:cxn>
                  <a:cxn ang="0">
                    <a:pos x="139" y="18"/>
                  </a:cxn>
                  <a:cxn ang="0">
                    <a:pos x="111" y="6"/>
                  </a:cxn>
                  <a:cxn ang="0">
                    <a:pos x="44" y="18"/>
                  </a:cxn>
                  <a:cxn ang="0">
                    <a:pos x="7" y="70"/>
                  </a:cxn>
                  <a:cxn ang="0">
                    <a:pos x="28" y="148"/>
                  </a:cxn>
                  <a:cxn ang="0">
                    <a:pos x="71" y="174"/>
                  </a:cxn>
                </a:cxnLst>
                <a:rect l="0" t="0" r="r" b="b"/>
                <a:pathLst>
                  <a:path w="184" h="181">
                    <a:moveTo>
                      <a:pt x="71" y="174"/>
                    </a:moveTo>
                    <a:cubicBezTo>
                      <a:pt x="103" y="181"/>
                      <a:pt x="134" y="170"/>
                      <a:pt x="155" y="148"/>
                    </a:cubicBezTo>
                    <a:cubicBezTo>
                      <a:pt x="164" y="138"/>
                      <a:pt x="172" y="125"/>
                      <a:pt x="175" y="109"/>
                    </a:cubicBezTo>
                    <a:cubicBezTo>
                      <a:pt x="184" y="73"/>
                      <a:pt x="168" y="37"/>
                      <a:pt x="139" y="18"/>
                    </a:cubicBezTo>
                    <a:cubicBezTo>
                      <a:pt x="130" y="12"/>
                      <a:pt x="121" y="8"/>
                      <a:pt x="111" y="6"/>
                    </a:cubicBezTo>
                    <a:cubicBezTo>
                      <a:pt x="87" y="0"/>
                      <a:pt x="63" y="5"/>
                      <a:pt x="44" y="18"/>
                    </a:cubicBezTo>
                    <a:cubicBezTo>
                      <a:pt x="26" y="29"/>
                      <a:pt x="12" y="48"/>
                      <a:pt x="7" y="70"/>
                    </a:cubicBezTo>
                    <a:cubicBezTo>
                      <a:pt x="0" y="99"/>
                      <a:pt x="9" y="128"/>
                      <a:pt x="28" y="148"/>
                    </a:cubicBezTo>
                    <a:cubicBezTo>
                      <a:pt x="39" y="161"/>
                      <a:pt x="54" y="170"/>
                      <a:pt x="71" y="1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85" name="Zaoblený obdélníkový bublinový popisek 27"/>
          <p:cNvSpPr/>
          <p:nvPr/>
        </p:nvSpPr>
        <p:spPr>
          <a:xfrm>
            <a:off x="207297" y="267494"/>
            <a:ext cx="4292123" cy="739931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Pečovatelé</a:t>
            </a:r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Nadpis 2"/>
          <p:cNvSpPr txBox="1">
            <a:spLocks/>
          </p:cNvSpPr>
          <p:nvPr/>
        </p:nvSpPr>
        <p:spPr>
          <a:xfrm>
            <a:off x="31639" y="3737484"/>
            <a:ext cx="9126633" cy="927412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993366"/>
                </a:solidFill>
                <a:latin typeface="Arial Black" panose="020B0A04020102020204" pitchFamily="34" charset="0"/>
              </a:rPr>
              <a:t>NEJČASTĚJI LIDÉ PEČUJÍ </a:t>
            </a:r>
            <a:r>
              <a:rPr lang="cs-CZ" sz="2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/>
            </a:r>
            <a:br>
              <a:rPr lang="cs-CZ" sz="2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</a:br>
            <a:r>
              <a:rPr lang="cs-CZ" sz="2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O </a:t>
            </a:r>
            <a:r>
              <a:rPr lang="cs-CZ" sz="2800" b="1" dirty="0">
                <a:solidFill>
                  <a:srgbClr val="993366"/>
                </a:solidFill>
                <a:latin typeface="Arial Black" panose="020B0A04020102020204" pitchFamily="34" charset="0"/>
              </a:rPr>
              <a:t>VLASTNÍ RODIČE.</a:t>
            </a:r>
          </a:p>
        </p:txBody>
      </p:sp>
    </p:spTree>
    <p:extLst>
      <p:ext uri="{BB962C8B-B14F-4D97-AF65-F5344CB8AC3E}">
        <p14:creationId xmlns:p14="http://schemas.microsoft.com/office/powerpoint/2010/main" val="27854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1"/>
          <a:stretch/>
        </p:blipFill>
        <p:spPr>
          <a:xfrm>
            <a:off x="-33471" y="-20538"/>
            <a:ext cx="9213983" cy="5184576"/>
          </a:xfrm>
          <a:prstGeom prst="rect">
            <a:avLst/>
          </a:prstGeom>
        </p:spPr>
      </p:pic>
      <p:sp>
        <p:nvSpPr>
          <p:cNvPr id="6" name="Nadpis 2"/>
          <p:cNvSpPr txBox="1">
            <a:spLocks/>
          </p:cNvSpPr>
          <p:nvPr/>
        </p:nvSpPr>
        <p:spPr>
          <a:xfrm>
            <a:off x="106932" y="4028699"/>
            <a:ext cx="8784976" cy="919315"/>
          </a:xfrm>
          <a:prstGeom prst="rect">
            <a:avLst/>
          </a:prstGeom>
          <a:solidFill>
            <a:srgbClr val="F2F2F2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V 1/3 PŘÍPADŮ PÉČE O BLÍZKÉHO DOCHÁZÍ K  SESTĚHOVÁNÍ.</a:t>
            </a:r>
            <a:endParaRPr lang="cs-CZ" sz="28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Freeform 234"/>
          <p:cNvSpPr>
            <a:spLocks noChangeAspect="1" noEditPoints="1"/>
          </p:cNvSpPr>
          <p:nvPr/>
        </p:nvSpPr>
        <p:spPr bwMode="auto">
          <a:xfrm>
            <a:off x="1829671" y="2195893"/>
            <a:ext cx="455803" cy="362646"/>
          </a:xfrm>
          <a:custGeom>
            <a:avLst/>
            <a:gdLst/>
            <a:ahLst/>
            <a:cxnLst>
              <a:cxn ang="0">
                <a:pos x="137" y="392"/>
              </a:cxn>
              <a:cxn ang="0">
                <a:pos x="387" y="594"/>
              </a:cxn>
              <a:cxn ang="0">
                <a:pos x="387" y="598"/>
              </a:cxn>
              <a:cxn ang="0">
                <a:pos x="390" y="596"/>
              </a:cxn>
              <a:cxn ang="0">
                <a:pos x="392" y="597"/>
              </a:cxn>
              <a:cxn ang="0">
                <a:pos x="392" y="593"/>
              </a:cxn>
              <a:cxn ang="0">
                <a:pos x="628" y="376"/>
              </a:cxn>
              <a:cxn ang="0">
                <a:pos x="629" y="100"/>
              </a:cxn>
              <a:cxn ang="0">
                <a:pos x="376" y="163"/>
              </a:cxn>
              <a:cxn ang="0">
                <a:pos x="119" y="116"/>
              </a:cxn>
              <a:cxn ang="0">
                <a:pos x="137" y="392"/>
              </a:cxn>
              <a:cxn ang="0">
                <a:pos x="126" y="173"/>
              </a:cxn>
              <a:cxn ang="0">
                <a:pos x="288" y="139"/>
              </a:cxn>
              <a:cxn ang="0">
                <a:pos x="117" y="302"/>
              </a:cxn>
              <a:cxn ang="0">
                <a:pos x="126" y="173"/>
              </a:cxn>
            </a:cxnLst>
            <a:rect l="0" t="0" r="r" b="b"/>
            <a:pathLst>
              <a:path w="755" h="598">
                <a:moveTo>
                  <a:pt x="137" y="392"/>
                </a:moveTo>
                <a:cubicBezTo>
                  <a:pt x="387" y="594"/>
                  <a:pt x="387" y="594"/>
                  <a:pt x="387" y="594"/>
                </a:cubicBezTo>
                <a:cubicBezTo>
                  <a:pt x="387" y="598"/>
                  <a:pt x="387" y="598"/>
                  <a:pt x="387" y="598"/>
                </a:cubicBezTo>
                <a:cubicBezTo>
                  <a:pt x="390" y="596"/>
                  <a:pt x="390" y="596"/>
                  <a:pt x="390" y="596"/>
                </a:cubicBezTo>
                <a:cubicBezTo>
                  <a:pt x="392" y="597"/>
                  <a:pt x="392" y="597"/>
                  <a:pt x="392" y="597"/>
                </a:cubicBezTo>
                <a:cubicBezTo>
                  <a:pt x="392" y="593"/>
                  <a:pt x="392" y="593"/>
                  <a:pt x="392" y="593"/>
                </a:cubicBezTo>
                <a:cubicBezTo>
                  <a:pt x="628" y="376"/>
                  <a:pt x="628" y="376"/>
                  <a:pt x="628" y="376"/>
                </a:cubicBezTo>
                <a:cubicBezTo>
                  <a:pt x="755" y="209"/>
                  <a:pt x="629" y="100"/>
                  <a:pt x="629" y="100"/>
                </a:cubicBezTo>
                <a:cubicBezTo>
                  <a:pt x="472" y="0"/>
                  <a:pt x="390" y="137"/>
                  <a:pt x="376" y="163"/>
                </a:cubicBezTo>
                <a:cubicBezTo>
                  <a:pt x="360" y="138"/>
                  <a:pt x="269" y="6"/>
                  <a:pt x="119" y="116"/>
                </a:cubicBezTo>
                <a:cubicBezTo>
                  <a:pt x="119" y="116"/>
                  <a:pt x="0" y="233"/>
                  <a:pt x="137" y="392"/>
                </a:cubicBezTo>
                <a:close/>
                <a:moveTo>
                  <a:pt x="126" y="173"/>
                </a:moveTo>
                <a:cubicBezTo>
                  <a:pt x="189" y="89"/>
                  <a:pt x="288" y="139"/>
                  <a:pt x="288" y="139"/>
                </a:cubicBezTo>
                <a:cubicBezTo>
                  <a:pt x="169" y="146"/>
                  <a:pt x="117" y="302"/>
                  <a:pt x="117" y="302"/>
                </a:cubicBezTo>
                <a:cubicBezTo>
                  <a:pt x="97" y="246"/>
                  <a:pt x="126" y="173"/>
                  <a:pt x="126" y="17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Zaoblený obdélník 84"/>
          <p:cNvSpPr/>
          <p:nvPr/>
        </p:nvSpPr>
        <p:spPr>
          <a:xfrm>
            <a:off x="899592" y="1131590"/>
            <a:ext cx="5472608" cy="2592288"/>
          </a:xfrm>
          <a:prstGeom prst="roundRect">
            <a:avLst/>
          </a:prstGeom>
          <a:solidFill>
            <a:srgbClr val="EC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err="1">
              <a:solidFill>
                <a:srgbClr val="003399"/>
              </a:solidFill>
            </a:endParaRPr>
          </a:p>
        </p:txBody>
      </p:sp>
      <p:sp>
        <p:nvSpPr>
          <p:cNvPr id="86" name="Ovál 85"/>
          <p:cNvSpPr/>
          <p:nvPr/>
        </p:nvSpPr>
        <p:spPr>
          <a:xfrm>
            <a:off x="1194784" y="2551773"/>
            <a:ext cx="476086" cy="4859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35 %</a:t>
            </a:r>
          </a:p>
        </p:txBody>
      </p:sp>
      <p:sp>
        <p:nvSpPr>
          <p:cNvPr id="87" name="Zaoblený obdélník 86"/>
          <p:cNvSpPr/>
          <p:nvPr/>
        </p:nvSpPr>
        <p:spPr>
          <a:xfrm>
            <a:off x="1750062" y="2551773"/>
            <a:ext cx="4334826" cy="569779"/>
          </a:xfrm>
          <a:prstGeom prst="roundRect">
            <a:avLst>
              <a:gd name="adj" fmla="val 2871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Ne, nebylo třeba stěhování, bydleli jsme v jednom bytě/domě</a:t>
            </a:r>
          </a:p>
        </p:txBody>
      </p:sp>
      <p:sp>
        <p:nvSpPr>
          <p:cNvPr id="88" name="Zaoblený obdélník 87"/>
          <p:cNvSpPr/>
          <p:nvPr/>
        </p:nvSpPr>
        <p:spPr>
          <a:xfrm>
            <a:off x="1719616" y="1891072"/>
            <a:ext cx="4365272" cy="575546"/>
          </a:xfrm>
          <a:prstGeom prst="roundRect">
            <a:avLst>
              <a:gd name="adj" fmla="val 28713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Ano, přestěhoval/a jsem se k členovi rodiny, který potřeboval pomoc</a:t>
            </a:r>
          </a:p>
        </p:txBody>
      </p:sp>
      <p:sp>
        <p:nvSpPr>
          <p:cNvPr id="89" name="Zaoblený obdélník 88"/>
          <p:cNvSpPr/>
          <p:nvPr/>
        </p:nvSpPr>
        <p:spPr>
          <a:xfrm>
            <a:off x="1719616" y="1238300"/>
            <a:ext cx="4386407" cy="558841"/>
          </a:xfrm>
          <a:prstGeom prst="roundRect">
            <a:avLst>
              <a:gd name="adj" fmla="val 28713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Ano, člen rodiny, který potřeboval pomoc, se přestěhoval ke mně</a:t>
            </a:r>
          </a:p>
        </p:txBody>
      </p:sp>
      <p:sp>
        <p:nvSpPr>
          <p:cNvPr id="90" name="Zaoblený obdélník 89"/>
          <p:cNvSpPr/>
          <p:nvPr/>
        </p:nvSpPr>
        <p:spPr>
          <a:xfrm>
            <a:off x="1776678" y="3209175"/>
            <a:ext cx="4336840" cy="452349"/>
          </a:xfrm>
          <a:prstGeom prst="roundRect">
            <a:avLst>
              <a:gd name="adj" fmla="val 2871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Ne, každý byl ve svém bytě/domě</a:t>
            </a:r>
          </a:p>
        </p:txBody>
      </p:sp>
      <p:sp>
        <p:nvSpPr>
          <p:cNvPr id="106" name="Ovál 105"/>
          <p:cNvSpPr/>
          <p:nvPr/>
        </p:nvSpPr>
        <p:spPr>
          <a:xfrm>
            <a:off x="1168276" y="1937895"/>
            <a:ext cx="476086" cy="485929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14 %</a:t>
            </a:r>
          </a:p>
        </p:txBody>
      </p:sp>
      <p:sp>
        <p:nvSpPr>
          <p:cNvPr id="107" name="Ovál 106"/>
          <p:cNvSpPr/>
          <p:nvPr/>
        </p:nvSpPr>
        <p:spPr>
          <a:xfrm>
            <a:off x="1171953" y="1274755"/>
            <a:ext cx="476086" cy="485929"/>
          </a:xfrm>
          <a:prstGeom prst="ellipse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18 %</a:t>
            </a:r>
          </a:p>
        </p:txBody>
      </p:sp>
      <p:sp>
        <p:nvSpPr>
          <p:cNvPr id="108" name="Ovál 107"/>
          <p:cNvSpPr/>
          <p:nvPr/>
        </p:nvSpPr>
        <p:spPr>
          <a:xfrm>
            <a:off x="1186205" y="3175595"/>
            <a:ext cx="476086" cy="4859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1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33 %</a:t>
            </a:r>
          </a:p>
        </p:txBody>
      </p:sp>
      <p:sp>
        <p:nvSpPr>
          <p:cNvPr id="14" name="Zaoblený obdélníkový bublinový popisek 27"/>
          <p:cNvSpPr/>
          <p:nvPr/>
        </p:nvSpPr>
        <p:spPr>
          <a:xfrm>
            <a:off x="207297" y="267494"/>
            <a:ext cx="4292123" cy="739931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Pečovatelé</a:t>
            </a:r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65"/>
          <a:stretch/>
        </p:blipFill>
        <p:spPr>
          <a:xfrm>
            <a:off x="-36513" y="-20539"/>
            <a:ext cx="9239147" cy="5184577"/>
          </a:xfrm>
          <a:prstGeom prst="rect">
            <a:avLst/>
          </a:prstGeom>
        </p:spPr>
      </p:pic>
      <p:sp>
        <p:nvSpPr>
          <p:cNvPr id="81" name="Výbuch 1 80"/>
          <p:cNvSpPr/>
          <p:nvPr/>
        </p:nvSpPr>
        <p:spPr>
          <a:xfrm>
            <a:off x="2444003" y="1131710"/>
            <a:ext cx="994017" cy="1070290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err="1">
              <a:solidFill>
                <a:srgbClr val="003399"/>
              </a:solidFill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2730554" y="1383831"/>
            <a:ext cx="1944478" cy="576064"/>
            <a:chOff x="224869" y="2379947"/>
            <a:chExt cx="1944478" cy="576064"/>
          </a:xfrm>
        </p:grpSpPr>
        <p:sp>
          <p:nvSpPr>
            <p:cNvPr id="35" name="Zaoblený obdélník 34"/>
            <p:cNvSpPr/>
            <p:nvPr/>
          </p:nvSpPr>
          <p:spPr>
            <a:xfrm>
              <a:off x="571925" y="2487959"/>
              <a:ext cx="1597422" cy="360040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Rakovina</a:t>
              </a:r>
            </a:p>
          </p:txBody>
        </p:sp>
        <p:sp>
          <p:nvSpPr>
            <p:cNvPr id="36" name="Ovál 35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31 %</a:t>
              </a:r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2941011" y="1894936"/>
            <a:ext cx="3441930" cy="576064"/>
            <a:chOff x="224869" y="2379947"/>
            <a:chExt cx="3441930" cy="576064"/>
          </a:xfrm>
        </p:grpSpPr>
        <p:sp>
          <p:nvSpPr>
            <p:cNvPr id="47" name="Zaoblený obdélník 46"/>
            <p:cNvSpPr/>
            <p:nvPr/>
          </p:nvSpPr>
          <p:spPr>
            <a:xfrm>
              <a:off x="694832" y="2409177"/>
              <a:ext cx="2971967" cy="439686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0" rtlCol="0" anchor="ctr"/>
            <a:lstStyle/>
            <a:p>
              <a:pPr algn="ctr"/>
              <a:r>
                <a:rPr lang="cs-CZ" sz="1600" dirty="0" smtClean="0">
                  <a:solidFill>
                    <a:schemeClr val="bg1"/>
                  </a:solidFill>
                </a:rPr>
                <a:t>  </a:t>
              </a:r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cs-CZ" sz="1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emoci stáří </a:t>
              </a:r>
              <a:r>
                <a:rPr lang="cs-CZ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 Alzheimer</a:t>
              </a:r>
              <a:r>
                <a:rPr lang="cs-CZ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Parkinsonova choroba, </a:t>
              </a:r>
              <a:r>
                <a:rPr lang="cs-CZ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demence)</a:t>
              </a:r>
              <a:endParaRPr lang="cs-CZ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ál 47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11 %</a:t>
              </a:r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3306618" y="2386333"/>
            <a:ext cx="2279245" cy="576064"/>
            <a:chOff x="224869" y="2379947"/>
            <a:chExt cx="2279245" cy="576064"/>
          </a:xfrm>
        </p:grpSpPr>
        <p:sp>
          <p:nvSpPr>
            <p:cNvPr id="50" name="Zaoblený obdélník 49"/>
            <p:cNvSpPr/>
            <p:nvPr/>
          </p:nvSpPr>
          <p:spPr>
            <a:xfrm>
              <a:off x="467544" y="2487959"/>
              <a:ext cx="2036570" cy="360040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Zlomeniny</a:t>
              </a:r>
            </a:p>
          </p:txBody>
        </p:sp>
        <p:sp>
          <p:nvSpPr>
            <p:cNvPr id="51" name="Ovál 50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10 %</a:t>
              </a:r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3594650" y="2901160"/>
            <a:ext cx="3178910" cy="576064"/>
            <a:chOff x="224869" y="2379947"/>
            <a:chExt cx="3298089" cy="576064"/>
          </a:xfrm>
        </p:grpSpPr>
        <p:sp>
          <p:nvSpPr>
            <p:cNvPr id="53" name="Zaoblený obdélník 52"/>
            <p:cNvSpPr/>
            <p:nvPr/>
          </p:nvSpPr>
          <p:spPr>
            <a:xfrm>
              <a:off x="740862" y="2463665"/>
              <a:ext cx="2782096" cy="396000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Mozkové příhody/mrtvice</a:t>
              </a:r>
            </a:p>
          </p:txBody>
        </p:sp>
        <p:sp>
          <p:nvSpPr>
            <p:cNvPr id="54" name="Ovál 53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7 %</a:t>
              </a:r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3883417" y="3453097"/>
            <a:ext cx="2600141" cy="576064"/>
            <a:chOff x="224869" y="2379947"/>
            <a:chExt cx="2600141" cy="576064"/>
          </a:xfrm>
        </p:grpSpPr>
        <p:sp>
          <p:nvSpPr>
            <p:cNvPr id="56" name="Zaoblený obdélník 55"/>
            <p:cNvSpPr/>
            <p:nvPr/>
          </p:nvSpPr>
          <p:spPr>
            <a:xfrm>
              <a:off x="637667" y="2487959"/>
              <a:ext cx="2187343" cy="360040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Potíže se srdcem</a:t>
              </a:r>
            </a:p>
          </p:txBody>
        </p:sp>
        <p:sp>
          <p:nvSpPr>
            <p:cNvPr id="57" name="Ovál 56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6 %</a:t>
              </a: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4223295" y="3989529"/>
            <a:ext cx="2279245" cy="576064"/>
            <a:chOff x="224869" y="2379947"/>
            <a:chExt cx="2279245" cy="576064"/>
          </a:xfrm>
        </p:grpSpPr>
        <p:sp>
          <p:nvSpPr>
            <p:cNvPr id="59" name="Zaoblený obdélník 58"/>
            <p:cNvSpPr/>
            <p:nvPr/>
          </p:nvSpPr>
          <p:spPr>
            <a:xfrm>
              <a:off x="467544" y="2487959"/>
              <a:ext cx="2036570" cy="360040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Potíže s páteří</a:t>
              </a:r>
            </a:p>
          </p:txBody>
        </p:sp>
        <p:sp>
          <p:nvSpPr>
            <p:cNvPr id="60" name="Ovál 59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5 %</a:t>
              </a:r>
            </a:p>
          </p:txBody>
        </p:sp>
      </p:grpSp>
      <p:grpSp>
        <p:nvGrpSpPr>
          <p:cNvPr id="132" name="Skupina 131"/>
          <p:cNvGrpSpPr/>
          <p:nvPr/>
        </p:nvGrpSpPr>
        <p:grpSpPr>
          <a:xfrm>
            <a:off x="4581299" y="4515370"/>
            <a:ext cx="2499425" cy="576064"/>
            <a:chOff x="224869" y="2379947"/>
            <a:chExt cx="2499425" cy="576064"/>
          </a:xfrm>
        </p:grpSpPr>
        <p:sp>
          <p:nvSpPr>
            <p:cNvPr id="133" name="Zaoblený obdélník 132"/>
            <p:cNvSpPr/>
            <p:nvPr/>
          </p:nvSpPr>
          <p:spPr>
            <a:xfrm>
              <a:off x="634730" y="2480393"/>
              <a:ext cx="2089564" cy="357379"/>
            </a:xfrm>
            <a:prstGeom prst="roundRect">
              <a:avLst/>
            </a:prstGeom>
            <a:solidFill>
              <a:srgbClr val="70A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Psychické nemoci</a:t>
              </a:r>
            </a:p>
          </p:txBody>
        </p:sp>
        <p:sp>
          <p:nvSpPr>
            <p:cNvPr id="134" name="Ovál 133"/>
            <p:cNvSpPr/>
            <p:nvPr/>
          </p:nvSpPr>
          <p:spPr>
            <a:xfrm>
              <a:off x="224869" y="2379947"/>
              <a:ext cx="576064" cy="576064"/>
            </a:xfrm>
            <a:prstGeom prst="ellipse">
              <a:avLst/>
            </a:prstGeom>
            <a:solidFill>
              <a:srgbClr val="00649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5 %</a:t>
              </a:r>
            </a:p>
          </p:txBody>
        </p:sp>
      </p:grpSp>
      <p:sp>
        <p:nvSpPr>
          <p:cNvPr id="64" name="Zaoblený obdélníkový bublinový popisek 27"/>
          <p:cNvSpPr/>
          <p:nvPr/>
        </p:nvSpPr>
        <p:spPr>
          <a:xfrm>
            <a:off x="57477" y="69580"/>
            <a:ext cx="9047643" cy="1199190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soustavné péče jde nejčastěji o rakovinu a nemoci stáří (</a:t>
            </a:r>
            <a:r>
              <a:rPr lang="cs-CZ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lzheimerova a </a:t>
            </a:r>
            <a:r>
              <a:rPr lang="cs-CZ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arkinsonova choroba, demence)</a:t>
            </a:r>
            <a:endParaRPr lang="cs-CZ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1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:\Divize Obchodu\_Úsek podpory prodeje\Marketing a PR\Markéta\Prezentace\Do prezentací\Fotky koupene\shutterstock_6678653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5"/>
          <a:stretch/>
        </p:blipFill>
        <p:spPr bwMode="auto">
          <a:xfrm>
            <a:off x="-36513" y="-20539"/>
            <a:ext cx="9217025" cy="518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bublinový popisek 32"/>
          <p:cNvSpPr/>
          <p:nvPr/>
        </p:nvSpPr>
        <p:spPr>
          <a:xfrm>
            <a:off x="611560" y="1851670"/>
            <a:ext cx="2788985" cy="2474073"/>
          </a:xfrm>
          <a:prstGeom prst="wedgeRoundRectCallout">
            <a:avLst>
              <a:gd name="adj1" fmla="val 36482"/>
              <a:gd name="adj2" fmla="val 8989"/>
              <a:gd name="adj3" fmla="val 16667"/>
            </a:avLst>
          </a:prstGeom>
          <a:solidFill>
            <a:srgbClr val="1F497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 se snížil nejčastěji </a:t>
            </a:r>
            <a:r>
              <a:rPr lang="cs-C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8 000 </a:t>
            </a:r>
            <a:r>
              <a:rPr lang="cs-CZ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Kč</a:t>
            </a:r>
            <a:endParaRPr lang="cs-CZ" sz="24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Zaoblený obdélníkový bublinový popisek 75"/>
          <p:cNvSpPr/>
          <p:nvPr/>
        </p:nvSpPr>
        <p:spPr>
          <a:xfrm>
            <a:off x="3707904" y="2565387"/>
            <a:ext cx="3960440" cy="2466855"/>
          </a:xfrm>
          <a:prstGeom prst="wedgeRoundRectCallout">
            <a:avLst>
              <a:gd name="adj1" fmla="val 36482"/>
              <a:gd name="adj2" fmla="val 8989"/>
              <a:gd name="adj3" fmla="val 16667"/>
            </a:avLst>
          </a:prstGeom>
          <a:solidFill>
            <a:srgbClr val="1F497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normální fungování scházelo domácnostem </a:t>
            </a:r>
            <a:r>
              <a:rPr lang="cs-C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6 500 </a:t>
            </a:r>
            <a:r>
              <a:rPr lang="cs-CZ" sz="2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Kč </a:t>
            </a:r>
            <a:endParaRPr lang="cs-CZ" sz="2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ový bublinový popisek 27"/>
          <p:cNvSpPr/>
          <p:nvPr/>
        </p:nvSpPr>
        <p:spPr>
          <a:xfrm>
            <a:off x="79650" y="161941"/>
            <a:ext cx="8969883" cy="761611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a finanční dopady</a:t>
            </a:r>
            <a:endParaRPr lang="cs-CZ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 txBox="1">
            <a:spLocks/>
          </p:cNvSpPr>
          <p:nvPr/>
        </p:nvSpPr>
        <p:spPr>
          <a:xfrm>
            <a:off x="-7324" y="103474"/>
            <a:ext cx="8968454" cy="46972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symbol pro text 1"/>
          <p:cNvSpPr txBox="1">
            <a:spLocks/>
          </p:cNvSpPr>
          <p:nvPr/>
        </p:nvSpPr>
        <p:spPr>
          <a:xfrm>
            <a:off x="755576" y="843542"/>
            <a:ext cx="4022073" cy="905829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4925" y="2058065"/>
            <a:ext cx="3123584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862B7"/>
                </a:solidFill>
                <a:latin typeface="Calibri" pitchFamily="34" charset="0"/>
                <a:cs typeface="Arial" pitchFamily="34" charset="0"/>
              </a:rPr>
              <a:t>            </a:t>
            </a:r>
            <a:endParaRPr lang="cs-CZ" sz="1350" b="1" dirty="0">
              <a:solidFill>
                <a:srgbClr val="0862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280996" y="2206044"/>
            <a:ext cx="2863004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280996" y="3560468"/>
            <a:ext cx="24717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„Musela jsem si najít </a:t>
            </a:r>
            <a:r>
              <a:rPr lang="cs-CZ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novou práci, abych mohla být doma</a:t>
            </a:r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cs-CZ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cs-CZ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</a:br>
            <a:r>
              <a:rPr lang="cs-CZ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a </a:t>
            </a:r>
            <a:r>
              <a:rPr lang="cs-CZ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pracovat z domu</a:t>
            </a:r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. Nemohli jsme být bez příjmu. (…) Stávalo se nám, že od druhé poloviny měsíce jsme neměli na nákup.“ Žena, 43</a:t>
            </a:r>
          </a:p>
        </p:txBody>
      </p:sp>
      <p:sp>
        <p:nvSpPr>
          <p:cNvPr id="32" name="Zástupný symbol pro text 1"/>
          <p:cNvSpPr txBox="1">
            <a:spLocks/>
          </p:cNvSpPr>
          <p:nvPr/>
        </p:nvSpPr>
        <p:spPr>
          <a:xfrm>
            <a:off x="387678" y="3593590"/>
            <a:ext cx="2496534" cy="1065251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00" i="1" dirty="0">
              <a:latin typeface="Arial" panose="020B0604020202020204" pitchFamily="34" charset="0"/>
            </a:endParaRPr>
          </a:p>
        </p:txBody>
      </p:sp>
      <p:sp>
        <p:nvSpPr>
          <p:cNvPr id="38" name="Freeform 5"/>
          <p:cNvSpPr>
            <a:spLocks noChangeAspect="1"/>
          </p:cNvSpPr>
          <p:nvPr/>
        </p:nvSpPr>
        <p:spPr bwMode="auto">
          <a:xfrm>
            <a:off x="6185121" y="3560468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Zástupný symbol pro text 1"/>
          <p:cNvSpPr txBox="1">
            <a:spLocks/>
          </p:cNvSpPr>
          <p:nvPr/>
        </p:nvSpPr>
        <p:spPr>
          <a:xfrm>
            <a:off x="6385818" y="3597287"/>
            <a:ext cx="2496534" cy="847136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00" i="1" dirty="0">
              <a:latin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37141" y="1111263"/>
            <a:ext cx="98209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Pečovatelé se dostávají do role jediného živitele </a:t>
            </a:r>
            <a:r>
              <a:rPr lang="cs-C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rodiny.</a:t>
            </a:r>
            <a:endParaRPr lang="cs-CZ" sz="2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zodpovědní za finance celé domácnosti </a:t>
            </a:r>
            <a:r>
              <a:rPr lang="cs-C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péči </a:t>
            </a:r>
            <a:r>
              <a:rPr lang="cs-CZ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nemocného.</a:t>
            </a:r>
          </a:p>
          <a:p>
            <a:endParaRPr lang="cs-CZ" sz="2200" b="1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7125" y="3540378"/>
            <a:ext cx="2736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„Začalo to, když jsme si vzali hypotéku. Za nějaký čas manžel onemocněl, byl nemocný zhruba </a:t>
            </a:r>
            <a:r>
              <a:rPr lang="cs-CZ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</a:t>
            </a:r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měsíců. </a:t>
            </a:r>
            <a:r>
              <a:rPr lang="cs-CZ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Postupně jsme se dostávali do šílené dluhové spirály</a:t>
            </a:r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On bral 18 tisíc čistého před nemocí z toho mu vypočítali neschopenku.“ Žena, 43</a:t>
            </a:r>
          </a:p>
        </p:txBody>
      </p:sp>
      <p:sp>
        <p:nvSpPr>
          <p:cNvPr id="35" name="Freeform 5"/>
          <p:cNvSpPr>
            <a:spLocks noChangeAspect="1"/>
          </p:cNvSpPr>
          <p:nvPr/>
        </p:nvSpPr>
        <p:spPr bwMode="auto">
          <a:xfrm>
            <a:off x="284312" y="3565142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bdélník 33"/>
          <p:cNvSpPr/>
          <p:nvPr/>
        </p:nvSpPr>
        <p:spPr>
          <a:xfrm>
            <a:off x="3391876" y="3678380"/>
            <a:ext cx="1983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„</a:t>
            </a:r>
            <a:r>
              <a:rPr lang="cs-CZ" sz="12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Táta mi půjčil peníze, abychom měli na nájem, i na chodítka pro syna</a:t>
            </a:r>
            <a:r>
              <a:rPr lang="cs-CZ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.“ Žena, 42</a:t>
            </a:r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615" y="3560468"/>
            <a:ext cx="195089" cy="176799"/>
          </a:xfrm>
          <a:prstGeom prst="rect">
            <a:avLst/>
          </a:prstGeom>
        </p:spPr>
      </p:pic>
      <p:sp>
        <p:nvSpPr>
          <p:cNvPr id="37" name="Obdélník 36"/>
          <p:cNvSpPr/>
          <p:nvPr/>
        </p:nvSpPr>
        <p:spPr>
          <a:xfrm>
            <a:off x="3309827" y="2206044"/>
            <a:ext cx="27623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„Dala jsem výpověď, abych </a:t>
            </a:r>
            <a:b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se starala o maminku, 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ale na pracovním úřadě nedostanete nic a práci taky ne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, protože se o maminku starám 24/7.“ Žena, 61</a:t>
            </a:r>
            <a:endParaRPr kumimoji="0" lang="cs-CZ" sz="1200" b="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827" y="2117645"/>
            <a:ext cx="195089" cy="176799"/>
          </a:xfrm>
          <a:prstGeom prst="rect">
            <a:avLst/>
          </a:prstGeom>
        </p:spPr>
      </p:pic>
      <p:sp>
        <p:nvSpPr>
          <p:cNvPr id="42" name="Obdélník 41"/>
          <p:cNvSpPr/>
          <p:nvPr/>
        </p:nvSpPr>
        <p:spPr>
          <a:xfrm>
            <a:off x="410212" y="2202812"/>
            <a:ext cx="263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U manžela se zjistilo, že má Alzheimera. Maminka má šrouby v kotníku a špatně chodí, tak se starám i o ni, manželovi padá kobliha z pusy. Nerozumím, proč se to stalo. 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A nevím, jak to přežiju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.“ Žena, 53</a:t>
            </a:r>
            <a:endParaRPr kumimoji="0" lang="cs-CZ" sz="1200" b="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19" y="2107489"/>
            <a:ext cx="195089" cy="176799"/>
          </a:xfrm>
          <a:prstGeom prst="rect">
            <a:avLst/>
          </a:prstGeom>
        </p:spPr>
      </p:pic>
      <p:sp>
        <p:nvSpPr>
          <p:cNvPr id="44" name="Obdélník 43"/>
          <p:cNvSpPr/>
          <p:nvPr/>
        </p:nvSpPr>
        <p:spPr>
          <a:xfrm>
            <a:off x="6321472" y="2117645"/>
            <a:ext cx="28284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„Dcera je studentka VŠ a střídáme si péči </a:t>
            </a:r>
            <a:b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o manžela. Odpoledne můžu na směnu, finančně se to zlepšilo. 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Dcera třeba nechodí do menzy na oběd.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Když vaříte pro tři lidi doma </a:t>
            </a: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[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dceru a manžela</a:t>
            </a:r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]</a:t>
            </a: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 tak </a:t>
            </a:r>
            <a:b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</a:br>
            <a:r>
              <a:rPr kumimoji="0" lang="cs-CZ" sz="1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je to určitě levnější.</a:t>
            </a:r>
            <a:r>
              <a:rPr kumimoji="0" lang="cs-CZ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“ Žena, 53</a:t>
            </a:r>
            <a:endParaRPr kumimoji="0" lang="cs-CZ" sz="1200" b="0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2083" y="2154547"/>
            <a:ext cx="195089" cy="176799"/>
          </a:xfrm>
          <a:prstGeom prst="rect">
            <a:avLst/>
          </a:prstGeom>
        </p:spPr>
      </p:pic>
      <p:sp>
        <p:nvSpPr>
          <p:cNvPr id="33" name="Zaoblený obdélníkový bublinový popisek 27"/>
          <p:cNvSpPr/>
          <p:nvPr/>
        </p:nvSpPr>
        <p:spPr>
          <a:xfrm>
            <a:off x="69568" y="135846"/>
            <a:ext cx="8969883" cy="884163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nám lidé říkali o pracovních změnách a finančních problémech?</a:t>
            </a:r>
            <a:endParaRPr lang="cs-CZ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délník 101"/>
          <p:cNvSpPr/>
          <p:nvPr/>
        </p:nvSpPr>
        <p:spPr>
          <a:xfrm flipV="1">
            <a:off x="0" y="1850715"/>
            <a:ext cx="9144000" cy="67439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err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-1" y="2383798"/>
            <a:ext cx="9144001" cy="67439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0000"/>
                  <a:lumOff val="40000"/>
                  <a:tint val="66000"/>
                  <a:satMod val="16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 err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-42416" y="15273"/>
            <a:ext cx="8680422" cy="469722"/>
          </a:xfrm>
        </p:spPr>
        <p:txBody>
          <a:bodyPr/>
          <a:lstStyle/>
          <a:p>
            <a:r>
              <a:rPr lang="cs-CZ" sz="2500" dirty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Nejdříve péče o maminku, následně o </a:t>
            </a:r>
            <a:r>
              <a:rPr lang="cs-CZ" sz="2500" dirty="0" smtClean="0">
                <a:solidFill>
                  <a:schemeClr val="tx2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manžela</a:t>
            </a:r>
            <a:endParaRPr lang="cs-CZ" sz="25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Oval 7"/>
          <p:cNvSpPr/>
          <p:nvPr/>
        </p:nvSpPr>
        <p:spPr>
          <a:xfrm>
            <a:off x="499135" y="1140959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rgbClr val="993366"/>
              </a:solidFill>
            </a:endParaRPr>
          </a:p>
        </p:txBody>
      </p:sp>
      <p:sp>
        <p:nvSpPr>
          <p:cNvPr id="32" name="Oval 7"/>
          <p:cNvSpPr/>
          <p:nvPr/>
        </p:nvSpPr>
        <p:spPr>
          <a:xfrm>
            <a:off x="1854137" y="2794789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rgbClr val="993366"/>
              </a:solidFill>
            </a:endParaRPr>
          </a:p>
        </p:txBody>
      </p:sp>
      <p:sp>
        <p:nvSpPr>
          <p:cNvPr id="61" name="Oval 7"/>
          <p:cNvSpPr/>
          <p:nvPr/>
        </p:nvSpPr>
        <p:spPr>
          <a:xfrm>
            <a:off x="3320501" y="2069755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rgbClr val="993366"/>
              </a:solidFill>
            </a:endParaRPr>
          </a:p>
        </p:txBody>
      </p:sp>
      <p:sp>
        <p:nvSpPr>
          <p:cNvPr id="64" name="Oval 7"/>
          <p:cNvSpPr/>
          <p:nvPr/>
        </p:nvSpPr>
        <p:spPr>
          <a:xfrm rot="1572685">
            <a:off x="6047660" y="3077477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chemeClr val="bg1"/>
              </a:solidFill>
            </a:endParaRPr>
          </a:p>
        </p:txBody>
      </p:sp>
      <p:cxnSp>
        <p:nvCxnSpPr>
          <p:cNvPr id="5" name="Přímá spojnice 4"/>
          <p:cNvCxnSpPr>
            <a:stCxn id="39" idx="5"/>
            <a:endCxn id="32" idx="1"/>
          </p:cNvCxnSpPr>
          <p:nvPr/>
        </p:nvCxnSpPr>
        <p:spPr>
          <a:xfrm>
            <a:off x="721612" y="1363436"/>
            <a:ext cx="1170696" cy="1469524"/>
          </a:xfrm>
          <a:prstGeom prst="line">
            <a:avLst/>
          </a:prstGeom>
          <a:ln w="762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32" idx="6"/>
            <a:endCxn id="61" idx="3"/>
          </p:cNvCxnSpPr>
          <p:nvPr/>
        </p:nvCxnSpPr>
        <p:spPr>
          <a:xfrm flipV="1">
            <a:off x="2114785" y="2292232"/>
            <a:ext cx="1243887" cy="632881"/>
          </a:xfrm>
          <a:prstGeom prst="line">
            <a:avLst/>
          </a:prstGeom>
          <a:ln w="762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7"/>
          <p:cNvSpPr/>
          <p:nvPr/>
        </p:nvSpPr>
        <p:spPr>
          <a:xfrm rot="1034448">
            <a:off x="4608103" y="2441339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rgbClr val="993366"/>
              </a:solidFill>
            </a:endParaRPr>
          </a:p>
        </p:txBody>
      </p:sp>
      <p:sp>
        <p:nvSpPr>
          <p:cNvPr id="76" name="TextovéPole 75"/>
          <p:cNvSpPr txBox="1"/>
          <p:nvPr/>
        </p:nvSpPr>
        <p:spPr>
          <a:xfrm rot="18307864">
            <a:off x="8239745" y="1475900"/>
            <a:ext cx="122470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DNES</a:t>
            </a:r>
          </a:p>
        </p:txBody>
      </p:sp>
      <p:sp>
        <p:nvSpPr>
          <p:cNvPr id="77" name="TextovéPole 76"/>
          <p:cNvSpPr txBox="1"/>
          <p:nvPr/>
        </p:nvSpPr>
        <p:spPr>
          <a:xfrm rot="18307864">
            <a:off x="-118982" y="1423044"/>
            <a:ext cx="122470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Finance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4738058" y="541071"/>
            <a:ext cx="1059275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i="1" dirty="0">
                <a:solidFill>
                  <a:srgbClr val="993366"/>
                </a:solidFill>
                <a:latin typeface="Calibri" pitchFamily="34" charset="0"/>
                <a:cs typeface="Arial" pitchFamily="34" charset="0"/>
              </a:rPr>
              <a:t>Žena, 58 let</a:t>
            </a:r>
          </a:p>
        </p:txBody>
      </p:sp>
      <p:sp>
        <p:nvSpPr>
          <p:cNvPr id="93" name="Zástupný symbol pro text 1"/>
          <p:cNvSpPr txBox="1">
            <a:spLocks/>
          </p:cNvSpPr>
          <p:nvPr/>
        </p:nvSpPr>
        <p:spPr>
          <a:xfrm>
            <a:off x="1063943" y="618646"/>
            <a:ext cx="1704459" cy="1146887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/>
              <a:t>„Onemocněla mi maminka. Musela jsem za ní dojíždět a starat se o ní. Pak už to dál nešlo. Musela jsem si ji vzít domů, dala jsem výpověď a byla jen doma.“</a:t>
            </a:r>
          </a:p>
        </p:txBody>
      </p:sp>
      <p:sp>
        <p:nvSpPr>
          <p:cNvPr id="94" name="Freeform 5"/>
          <p:cNvSpPr>
            <a:spLocks noChangeAspect="1"/>
          </p:cNvSpPr>
          <p:nvPr/>
        </p:nvSpPr>
        <p:spPr bwMode="auto">
          <a:xfrm>
            <a:off x="841482" y="673616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993366"/>
              </a:solidFill>
            </a:endParaRPr>
          </a:p>
        </p:txBody>
      </p:sp>
      <p:sp>
        <p:nvSpPr>
          <p:cNvPr id="138" name="Freeform 11"/>
          <p:cNvSpPr>
            <a:spLocks noChangeAspect="1" noEditPoints="1"/>
          </p:cNvSpPr>
          <p:nvPr/>
        </p:nvSpPr>
        <p:spPr bwMode="auto">
          <a:xfrm>
            <a:off x="8014773" y="4000224"/>
            <a:ext cx="449600" cy="587750"/>
          </a:xfrm>
          <a:custGeom>
            <a:avLst/>
            <a:gdLst/>
            <a:ahLst/>
            <a:cxnLst>
              <a:cxn ang="0">
                <a:pos x="237" y="33"/>
              </a:cxn>
              <a:cxn ang="0">
                <a:pos x="120" y="0"/>
              </a:cxn>
              <a:cxn ang="0">
                <a:pos x="3" y="33"/>
              </a:cxn>
              <a:cxn ang="0">
                <a:pos x="0" y="39"/>
              </a:cxn>
              <a:cxn ang="0">
                <a:pos x="13" y="215"/>
              </a:cxn>
              <a:cxn ang="0">
                <a:pos x="120" y="313"/>
              </a:cxn>
              <a:cxn ang="0">
                <a:pos x="226" y="215"/>
              </a:cxn>
              <a:cxn ang="0">
                <a:pos x="239" y="39"/>
              </a:cxn>
              <a:cxn ang="0">
                <a:pos x="237" y="33"/>
              </a:cxn>
              <a:cxn ang="0">
                <a:pos x="120" y="182"/>
              </a:cxn>
              <a:cxn ang="0">
                <a:pos x="131" y="179"/>
              </a:cxn>
              <a:cxn ang="0">
                <a:pos x="120" y="187"/>
              </a:cxn>
              <a:cxn ang="0">
                <a:pos x="109" y="179"/>
              </a:cxn>
              <a:cxn ang="0">
                <a:pos x="120" y="182"/>
              </a:cxn>
              <a:cxn ang="0">
                <a:pos x="70" y="91"/>
              </a:cxn>
              <a:cxn ang="0">
                <a:pos x="90" y="66"/>
              </a:cxn>
              <a:cxn ang="0">
                <a:pos x="75" y="96"/>
              </a:cxn>
              <a:cxn ang="0">
                <a:pos x="36" y="107"/>
              </a:cxn>
              <a:cxn ang="0">
                <a:pos x="70" y="91"/>
              </a:cxn>
              <a:cxn ang="0">
                <a:pos x="203" y="107"/>
              </a:cxn>
              <a:cxn ang="0">
                <a:pos x="164" y="96"/>
              </a:cxn>
              <a:cxn ang="0">
                <a:pos x="149" y="66"/>
              </a:cxn>
              <a:cxn ang="0">
                <a:pos x="169" y="91"/>
              </a:cxn>
              <a:cxn ang="0">
                <a:pos x="203" y="107"/>
              </a:cxn>
              <a:cxn ang="0">
                <a:pos x="46" y="140"/>
              </a:cxn>
              <a:cxn ang="0">
                <a:pos x="45" y="139"/>
              </a:cxn>
              <a:cxn ang="0">
                <a:pos x="70" y="117"/>
              </a:cxn>
              <a:cxn ang="0">
                <a:pos x="96" y="125"/>
              </a:cxn>
              <a:cxn ang="0">
                <a:pos x="46" y="140"/>
              </a:cxn>
              <a:cxn ang="0">
                <a:pos x="144" y="124"/>
              </a:cxn>
              <a:cxn ang="0">
                <a:pos x="170" y="117"/>
              </a:cxn>
              <a:cxn ang="0">
                <a:pos x="194" y="140"/>
              </a:cxn>
              <a:cxn ang="0">
                <a:pos x="193" y="141"/>
              </a:cxn>
              <a:cxn ang="0">
                <a:pos x="144" y="124"/>
              </a:cxn>
              <a:cxn ang="0">
                <a:pos x="170" y="239"/>
              </a:cxn>
              <a:cxn ang="0">
                <a:pos x="80" y="251"/>
              </a:cxn>
              <a:cxn ang="0">
                <a:pos x="78" y="250"/>
              </a:cxn>
              <a:cxn ang="0">
                <a:pos x="124" y="214"/>
              </a:cxn>
              <a:cxn ang="0">
                <a:pos x="171" y="238"/>
              </a:cxn>
              <a:cxn ang="0">
                <a:pos x="170" y="239"/>
              </a:cxn>
            </a:cxnLst>
            <a:rect l="0" t="0" r="r" b="b"/>
            <a:pathLst>
              <a:path w="239" h="313">
                <a:moveTo>
                  <a:pt x="237" y="33"/>
                </a:moveTo>
                <a:cubicBezTo>
                  <a:pt x="227" y="25"/>
                  <a:pt x="188" y="0"/>
                  <a:pt x="120" y="0"/>
                </a:cubicBezTo>
                <a:cubicBezTo>
                  <a:pt x="52" y="0"/>
                  <a:pt x="13" y="25"/>
                  <a:pt x="3" y="33"/>
                </a:cubicBezTo>
                <a:cubicBezTo>
                  <a:pt x="1" y="34"/>
                  <a:pt x="0" y="36"/>
                  <a:pt x="0" y="39"/>
                </a:cubicBezTo>
                <a:cubicBezTo>
                  <a:pt x="1" y="60"/>
                  <a:pt x="3" y="175"/>
                  <a:pt x="13" y="215"/>
                </a:cubicBezTo>
                <a:cubicBezTo>
                  <a:pt x="25" y="260"/>
                  <a:pt x="80" y="313"/>
                  <a:pt x="120" y="313"/>
                </a:cubicBezTo>
                <a:cubicBezTo>
                  <a:pt x="159" y="313"/>
                  <a:pt x="215" y="260"/>
                  <a:pt x="226" y="215"/>
                </a:cubicBezTo>
                <a:cubicBezTo>
                  <a:pt x="236" y="175"/>
                  <a:pt x="239" y="60"/>
                  <a:pt x="239" y="39"/>
                </a:cubicBezTo>
                <a:cubicBezTo>
                  <a:pt x="239" y="36"/>
                  <a:pt x="238" y="34"/>
                  <a:pt x="237" y="33"/>
                </a:cubicBezTo>
                <a:close/>
                <a:moveTo>
                  <a:pt x="120" y="182"/>
                </a:moveTo>
                <a:cubicBezTo>
                  <a:pt x="127" y="182"/>
                  <a:pt x="131" y="177"/>
                  <a:pt x="131" y="179"/>
                </a:cubicBezTo>
                <a:cubicBezTo>
                  <a:pt x="131" y="180"/>
                  <a:pt x="127" y="187"/>
                  <a:pt x="120" y="187"/>
                </a:cubicBezTo>
                <a:cubicBezTo>
                  <a:pt x="112" y="187"/>
                  <a:pt x="109" y="180"/>
                  <a:pt x="109" y="179"/>
                </a:cubicBezTo>
                <a:cubicBezTo>
                  <a:pt x="109" y="177"/>
                  <a:pt x="112" y="182"/>
                  <a:pt x="120" y="182"/>
                </a:cubicBezTo>
                <a:close/>
                <a:moveTo>
                  <a:pt x="70" y="91"/>
                </a:moveTo>
                <a:cubicBezTo>
                  <a:pt x="87" y="77"/>
                  <a:pt x="89" y="66"/>
                  <a:pt x="90" y="66"/>
                </a:cubicBezTo>
                <a:cubicBezTo>
                  <a:pt x="92" y="67"/>
                  <a:pt x="87" y="87"/>
                  <a:pt x="75" y="96"/>
                </a:cubicBezTo>
                <a:cubicBezTo>
                  <a:pt x="63" y="106"/>
                  <a:pt x="37" y="109"/>
                  <a:pt x="36" y="107"/>
                </a:cubicBezTo>
                <a:cubicBezTo>
                  <a:pt x="36" y="105"/>
                  <a:pt x="56" y="102"/>
                  <a:pt x="70" y="91"/>
                </a:cubicBezTo>
                <a:close/>
                <a:moveTo>
                  <a:pt x="203" y="107"/>
                </a:moveTo>
                <a:cubicBezTo>
                  <a:pt x="202" y="109"/>
                  <a:pt x="177" y="106"/>
                  <a:pt x="164" y="96"/>
                </a:cubicBezTo>
                <a:cubicBezTo>
                  <a:pt x="152" y="87"/>
                  <a:pt x="148" y="67"/>
                  <a:pt x="149" y="66"/>
                </a:cubicBezTo>
                <a:cubicBezTo>
                  <a:pt x="151" y="66"/>
                  <a:pt x="153" y="77"/>
                  <a:pt x="169" y="91"/>
                </a:cubicBezTo>
                <a:cubicBezTo>
                  <a:pt x="183" y="102"/>
                  <a:pt x="204" y="105"/>
                  <a:pt x="203" y="107"/>
                </a:cubicBezTo>
                <a:close/>
                <a:moveTo>
                  <a:pt x="46" y="140"/>
                </a:moveTo>
                <a:cubicBezTo>
                  <a:pt x="46" y="141"/>
                  <a:pt x="45" y="141"/>
                  <a:pt x="45" y="139"/>
                </a:cubicBezTo>
                <a:cubicBezTo>
                  <a:pt x="49" y="127"/>
                  <a:pt x="59" y="119"/>
                  <a:pt x="70" y="117"/>
                </a:cubicBezTo>
                <a:cubicBezTo>
                  <a:pt x="82" y="115"/>
                  <a:pt x="99" y="117"/>
                  <a:pt x="96" y="125"/>
                </a:cubicBezTo>
                <a:cubicBezTo>
                  <a:pt x="93" y="133"/>
                  <a:pt x="65" y="126"/>
                  <a:pt x="46" y="140"/>
                </a:cubicBezTo>
                <a:close/>
                <a:moveTo>
                  <a:pt x="144" y="124"/>
                </a:moveTo>
                <a:cubicBezTo>
                  <a:pt x="141" y="115"/>
                  <a:pt x="157" y="114"/>
                  <a:pt x="170" y="117"/>
                </a:cubicBezTo>
                <a:cubicBezTo>
                  <a:pt x="180" y="120"/>
                  <a:pt x="191" y="128"/>
                  <a:pt x="194" y="140"/>
                </a:cubicBezTo>
                <a:cubicBezTo>
                  <a:pt x="194" y="142"/>
                  <a:pt x="193" y="142"/>
                  <a:pt x="193" y="141"/>
                </a:cubicBezTo>
                <a:cubicBezTo>
                  <a:pt x="174" y="126"/>
                  <a:pt x="147" y="132"/>
                  <a:pt x="144" y="124"/>
                </a:cubicBezTo>
                <a:close/>
                <a:moveTo>
                  <a:pt x="170" y="239"/>
                </a:moveTo>
                <a:cubicBezTo>
                  <a:pt x="145" y="213"/>
                  <a:pt x="98" y="220"/>
                  <a:pt x="80" y="251"/>
                </a:cubicBezTo>
                <a:cubicBezTo>
                  <a:pt x="79" y="252"/>
                  <a:pt x="78" y="252"/>
                  <a:pt x="78" y="250"/>
                </a:cubicBezTo>
                <a:cubicBezTo>
                  <a:pt x="83" y="231"/>
                  <a:pt x="102" y="214"/>
                  <a:pt x="124" y="214"/>
                </a:cubicBezTo>
                <a:cubicBezTo>
                  <a:pt x="146" y="214"/>
                  <a:pt x="160" y="221"/>
                  <a:pt x="171" y="238"/>
                </a:cubicBezTo>
                <a:cubicBezTo>
                  <a:pt x="171" y="239"/>
                  <a:pt x="171" y="240"/>
                  <a:pt x="170" y="239"/>
                </a:cubicBezTo>
                <a:close/>
              </a:path>
            </a:pathLst>
          </a:custGeom>
          <a:solidFill>
            <a:srgbClr val="40404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292926"/>
              </a:solidFill>
            </a:endParaRPr>
          </a:p>
        </p:txBody>
      </p:sp>
      <p:sp>
        <p:nvSpPr>
          <p:cNvPr id="139" name="Freeform 7"/>
          <p:cNvSpPr>
            <a:spLocks noChangeAspect="1" noEditPoints="1"/>
          </p:cNvSpPr>
          <p:nvPr/>
        </p:nvSpPr>
        <p:spPr bwMode="auto">
          <a:xfrm>
            <a:off x="8018272" y="436885"/>
            <a:ext cx="446834" cy="587750"/>
          </a:xfrm>
          <a:custGeom>
            <a:avLst/>
            <a:gdLst/>
            <a:ahLst/>
            <a:cxnLst>
              <a:cxn ang="0">
                <a:pos x="236" y="34"/>
              </a:cxn>
              <a:cxn ang="0">
                <a:pos x="119" y="0"/>
              </a:cxn>
              <a:cxn ang="0">
                <a:pos x="3" y="34"/>
              </a:cxn>
              <a:cxn ang="0">
                <a:pos x="0" y="39"/>
              </a:cxn>
              <a:cxn ang="0">
                <a:pos x="13" y="216"/>
              </a:cxn>
              <a:cxn ang="0">
                <a:pos x="119" y="314"/>
              </a:cxn>
              <a:cxn ang="0">
                <a:pos x="226" y="216"/>
              </a:cxn>
              <a:cxn ang="0">
                <a:pos x="239" y="39"/>
              </a:cxn>
              <a:cxn ang="0">
                <a:pos x="236" y="34"/>
              </a:cxn>
              <a:cxn ang="0">
                <a:pos x="130" y="179"/>
              </a:cxn>
              <a:cxn ang="0">
                <a:pos x="119" y="187"/>
              </a:cxn>
              <a:cxn ang="0">
                <a:pos x="108" y="179"/>
              </a:cxn>
              <a:cxn ang="0">
                <a:pos x="119" y="183"/>
              </a:cxn>
              <a:cxn ang="0">
                <a:pos x="130" y="179"/>
              </a:cxn>
              <a:cxn ang="0">
                <a:pos x="74" y="67"/>
              </a:cxn>
              <a:cxn ang="0">
                <a:pos x="109" y="93"/>
              </a:cxn>
              <a:cxn ang="0">
                <a:pos x="73" y="77"/>
              </a:cxn>
              <a:cxn ang="0">
                <a:pos x="23" y="96"/>
              </a:cxn>
              <a:cxn ang="0">
                <a:pos x="74" y="67"/>
              </a:cxn>
              <a:cxn ang="0">
                <a:pos x="42" y="133"/>
              </a:cxn>
              <a:cxn ang="0">
                <a:pos x="71" y="115"/>
              </a:cxn>
              <a:cxn ang="0">
                <a:pos x="95" y="129"/>
              </a:cxn>
              <a:cxn ang="0">
                <a:pos x="42" y="133"/>
              </a:cxn>
              <a:cxn ang="0">
                <a:pos x="119" y="252"/>
              </a:cxn>
              <a:cxn ang="0">
                <a:pos x="53" y="189"/>
              </a:cxn>
              <a:cxn ang="0">
                <a:pos x="170" y="210"/>
              </a:cxn>
              <a:cxn ang="0">
                <a:pos x="119" y="252"/>
              </a:cxn>
              <a:cxn ang="0">
                <a:pos x="143" y="129"/>
              </a:cxn>
              <a:cxn ang="0">
                <a:pos x="168" y="115"/>
              </a:cxn>
              <a:cxn ang="0">
                <a:pos x="197" y="133"/>
              </a:cxn>
              <a:cxn ang="0">
                <a:pos x="143" y="129"/>
              </a:cxn>
              <a:cxn ang="0">
                <a:pos x="166" y="77"/>
              </a:cxn>
              <a:cxn ang="0">
                <a:pos x="130" y="93"/>
              </a:cxn>
              <a:cxn ang="0">
                <a:pos x="165" y="67"/>
              </a:cxn>
              <a:cxn ang="0">
                <a:pos x="216" y="96"/>
              </a:cxn>
              <a:cxn ang="0">
                <a:pos x="166" y="77"/>
              </a:cxn>
            </a:cxnLst>
            <a:rect l="0" t="0" r="r" b="b"/>
            <a:pathLst>
              <a:path w="239" h="314">
                <a:moveTo>
                  <a:pt x="236" y="34"/>
                </a:moveTo>
                <a:cubicBezTo>
                  <a:pt x="226" y="26"/>
                  <a:pt x="188" y="0"/>
                  <a:pt x="119" y="0"/>
                </a:cubicBezTo>
                <a:cubicBezTo>
                  <a:pt x="51" y="0"/>
                  <a:pt x="13" y="26"/>
                  <a:pt x="3" y="34"/>
                </a:cubicBezTo>
                <a:cubicBezTo>
                  <a:pt x="1" y="35"/>
                  <a:pt x="0" y="37"/>
                  <a:pt x="0" y="39"/>
                </a:cubicBezTo>
                <a:cubicBezTo>
                  <a:pt x="1" y="61"/>
                  <a:pt x="3" y="176"/>
                  <a:pt x="13" y="216"/>
                </a:cubicBezTo>
                <a:cubicBezTo>
                  <a:pt x="24" y="260"/>
                  <a:pt x="80" y="314"/>
                  <a:pt x="119" y="314"/>
                </a:cubicBezTo>
                <a:cubicBezTo>
                  <a:pt x="159" y="314"/>
                  <a:pt x="215" y="260"/>
                  <a:pt x="226" y="216"/>
                </a:cubicBezTo>
                <a:cubicBezTo>
                  <a:pt x="236" y="176"/>
                  <a:pt x="238" y="61"/>
                  <a:pt x="239" y="39"/>
                </a:cubicBezTo>
                <a:cubicBezTo>
                  <a:pt x="239" y="37"/>
                  <a:pt x="238" y="35"/>
                  <a:pt x="236" y="34"/>
                </a:cubicBezTo>
                <a:close/>
                <a:moveTo>
                  <a:pt x="130" y="179"/>
                </a:moveTo>
                <a:cubicBezTo>
                  <a:pt x="130" y="181"/>
                  <a:pt x="127" y="187"/>
                  <a:pt x="119" y="187"/>
                </a:cubicBezTo>
                <a:cubicBezTo>
                  <a:pt x="112" y="187"/>
                  <a:pt x="108" y="181"/>
                  <a:pt x="108" y="179"/>
                </a:cubicBezTo>
                <a:cubicBezTo>
                  <a:pt x="108" y="178"/>
                  <a:pt x="112" y="183"/>
                  <a:pt x="119" y="183"/>
                </a:cubicBezTo>
                <a:cubicBezTo>
                  <a:pt x="127" y="183"/>
                  <a:pt x="130" y="178"/>
                  <a:pt x="130" y="179"/>
                </a:cubicBezTo>
                <a:close/>
                <a:moveTo>
                  <a:pt x="74" y="67"/>
                </a:moveTo>
                <a:cubicBezTo>
                  <a:pt x="87" y="67"/>
                  <a:pt x="109" y="93"/>
                  <a:pt x="109" y="93"/>
                </a:cubicBezTo>
                <a:cubicBezTo>
                  <a:pt x="109" y="93"/>
                  <a:pt x="87" y="77"/>
                  <a:pt x="73" y="77"/>
                </a:cubicBezTo>
                <a:cubicBezTo>
                  <a:pt x="59" y="77"/>
                  <a:pt x="23" y="96"/>
                  <a:pt x="23" y="96"/>
                </a:cubicBezTo>
                <a:cubicBezTo>
                  <a:pt x="23" y="96"/>
                  <a:pt x="61" y="67"/>
                  <a:pt x="74" y="67"/>
                </a:cubicBezTo>
                <a:close/>
                <a:moveTo>
                  <a:pt x="42" y="133"/>
                </a:moveTo>
                <a:cubicBezTo>
                  <a:pt x="42" y="126"/>
                  <a:pt x="57" y="115"/>
                  <a:pt x="71" y="115"/>
                </a:cubicBezTo>
                <a:cubicBezTo>
                  <a:pt x="85" y="115"/>
                  <a:pt x="95" y="123"/>
                  <a:pt x="95" y="129"/>
                </a:cubicBezTo>
                <a:cubicBezTo>
                  <a:pt x="87" y="138"/>
                  <a:pt x="61" y="134"/>
                  <a:pt x="42" y="133"/>
                </a:cubicBezTo>
                <a:close/>
                <a:moveTo>
                  <a:pt x="119" y="252"/>
                </a:moveTo>
                <a:cubicBezTo>
                  <a:pt x="75" y="250"/>
                  <a:pt x="57" y="199"/>
                  <a:pt x="53" y="189"/>
                </a:cubicBezTo>
                <a:cubicBezTo>
                  <a:pt x="97" y="237"/>
                  <a:pt x="148" y="215"/>
                  <a:pt x="170" y="210"/>
                </a:cubicBezTo>
                <a:cubicBezTo>
                  <a:pt x="164" y="236"/>
                  <a:pt x="137" y="253"/>
                  <a:pt x="119" y="252"/>
                </a:cubicBezTo>
                <a:close/>
                <a:moveTo>
                  <a:pt x="143" y="129"/>
                </a:moveTo>
                <a:cubicBezTo>
                  <a:pt x="143" y="123"/>
                  <a:pt x="154" y="115"/>
                  <a:pt x="168" y="115"/>
                </a:cubicBezTo>
                <a:cubicBezTo>
                  <a:pt x="182" y="115"/>
                  <a:pt x="197" y="126"/>
                  <a:pt x="197" y="133"/>
                </a:cubicBezTo>
                <a:cubicBezTo>
                  <a:pt x="178" y="134"/>
                  <a:pt x="152" y="138"/>
                  <a:pt x="143" y="129"/>
                </a:cubicBezTo>
                <a:close/>
                <a:moveTo>
                  <a:pt x="166" y="77"/>
                </a:moveTo>
                <a:cubicBezTo>
                  <a:pt x="152" y="77"/>
                  <a:pt x="130" y="93"/>
                  <a:pt x="130" y="93"/>
                </a:cubicBezTo>
                <a:cubicBezTo>
                  <a:pt x="130" y="93"/>
                  <a:pt x="152" y="67"/>
                  <a:pt x="165" y="67"/>
                </a:cubicBezTo>
                <a:cubicBezTo>
                  <a:pt x="178" y="67"/>
                  <a:pt x="216" y="96"/>
                  <a:pt x="216" y="96"/>
                </a:cubicBezTo>
                <a:cubicBezTo>
                  <a:pt x="216" y="96"/>
                  <a:pt x="180" y="77"/>
                  <a:pt x="166" y="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292926"/>
              </a:solidFill>
            </a:endParaRPr>
          </a:p>
        </p:txBody>
      </p:sp>
      <p:sp>
        <p:nvSpPr>
          <p:cNvPr id="140" name="TextovéPole 139"/>
          <p:cNvSpPr txBox="1"/>
          <p:nvPr/>
        </p:nvSpPr>
        <p:spPr>
          <a:xfrm>
            <a:off x="7002867" y="470317"/>
            <a:ext cx="84453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i="1" dirty="0" smtClean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Pozitivní</a:t>
            </a:r>
            <a:endParaRPr lang="cs-CZ" sz="1400" b="1" i="1" dirty="0">
              <a:solidFill>
                <a:srgbClr val="40404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cs-CZ" sz="1400" b="1" i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emoce</a:t>
            </a:r>
          </a:p>
        </p:txBody>
      </p:sp>
      <p:sp>
        <p:nvSpPr>
          <p:cNvPr id="141" name="TextovéPole 140"/>
          <p:cNvSpPr txBox="1"/>
          <p:nvPr/>
        </p:nvSpPr>
        <p:spPr>
          <a:xfrm>
            <a:off x="6849314" y="4074458"/>
            <a:ext cx="98067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i="1" dirty="0">
                <a:solidFill>
                  <a:srgbClr val="404040"/>
                </a:solidFill>
                <a:latin typeface="Calibri" pitchFamily="34" charset="0"/>
                <a:cs typeface="Arial" pitchFamily="34" charset="0"/>
              </a:rPr>
              <a:t>Negativní emoce</a:t>
            </a:r>
          </a:p>
        </p:txBody>
      </p:sp>
      <p:cxnSp>
        <p:nvCxnSpPr>
          <p:cNvPr id="98" name="Přímá spojnice 97"/>
          <p:cNvCxnSpPr>
            <a:stCxn id="64" idx="2"/>
            <a:endCxn id="66" idx="6"/>
          </p:cNvCxnSpPr>
          <p:nvPr/>
        </p:nvCxnSpPr>
        <p:spPr>
          <a:xfrm flipH="1" flipV="1">
            <a:off x="4862895" y="2610289"/>
            <a:ext cx="1198166" cy="539950"/>
          </a:xfrm>
          <a:prstGeom prst="line">
            <a:avLst/>
          </a:prstGeom>
          <a:ln w="762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7"/>
          <p:cNvSpPr/>
          <p:nvPr/>
        </p:nvSpPr>
        <p:spPr>
          <a:xfrm rot="1572685">
            <a:off x="7935544" y="3598574"/>
            <a:ext cx="260648" cy="260648"/>
          </a:xfrm>
          <a:prstGeom prst="ellipse">
            <a:avLst/>
          </a:prstGeom>
          <a:solidFill>
            <a:schemeClr val="bg1"/>
          </a:solidFill>
          <a:ln w="76200"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999" b="1" dirty="0">
              <a:solidFill>
                <a:schemeClr val="bg1"/>
              </a:solidFill>
            </a:endParaRPr>
          </a:p>
        </p:txBody>
      </p:sp>
      <p:cxnSp>
        <p:nvCxnSpPr>
          <p:cNvPr id="106" name="Přímá spojnice 105"/>
          <p:cNvCxnSpPr>
            <a:stCxn id="99" idx="2"/>
            <a:endCxn id="64" idx="6"/>
          </p:cNvCxnSpPr>
          <p:nvPr/>
        </p:nvCxnSpPr>
        <p:spPr>
          <a:xfrm flipH="1" flipV="1">
            <a:off x="6294907" y="3265363"/>
            <a:ext cx="1654038" cy="405973"/>
          </a:xfrm>
          <a:prstGeom prst="line">
            <a:avLst/>
          </a:prstGeom>
          <a:ln w="762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" name="Skupina 124"/>
          <p:cNvGrpSpPr/>
          <p:nvPr/>
        </p:nvGrpSpPr>
        <p:grpSpPr>
          <a:xfrm>
            <a:off x="4203733" y="502005"/>
            <a:ext cx="525666" cy="525666"/>
            <a:chOff x="3287437" y="1106779"/>
            <a:chExt cx="635847" cy="635847"/>
          </a:xfrm>
        </p:grpSpPr>
        <p:sp>
          <p:nvSpPr>
            <p:cNvPr id="126" name="Oval 7"/>
            <p:cNvSpPr/>
            <p:nvPr/>
          </p:nvSpPr>
          <p:spPr>
            <a:xfrm>
              <a:off x="3287437" y="1106779"/>
              <a:ext cx="635847" cy="635847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3999" b="1" dirty="0">
                <a:solidFill>
                  <a:schemeClr val="bg1"/>
                </a:solidFill>
              </a:endParaRPr>
            </a:p>
          </p:txBody>
        </p:sp>
        <p:grpSp>
          <p:nvGrpSpPr>
            <p:cNvPr id="127" name="Group 595"/>
            <p:cNvGrpSpPr>
              <a:grpSpLocks noChangeAspect="1"/>
            </p:cNvGrpSpPr>
            <p:nvPr/>
          </p:nvGrpSpPr>
          <p:grpSpPr>
            <a:xfrm>
              <a:off x="3459403" y="1233932"/>
              <a:ext cx="291916" cy="355627"/>
              <a:chOff x="6914538" y="1012977"/>
              <a:chExt cx="1210369" cy="1474536"/>
            </a:xfrm>
            <a:solidFill>
              <a:schemeClr val="bg1"/>
            </a:solidFill>
          </p:grpSpPr>
          <p:sp>
            <p:nvSpPr>
              <p:cNvPr id="128" name="Freeform 19"/>
              <p:cNvSpPr>
                <a:spLocks/>
              </p:cNvSpPr>
              <p:nvPr/>
            </p:nvSpPr>
            <p:spPr bwMode="auto">
              <a:xfrm>
                <a:off x="7661756" y="1231859"/>
                <a:ext cx="327294" cy="328666"/>
              </a:xfrm>
              <a:custGeom>
                <a:avLst/>
                <a:gdLst/>
                <a:ahLst/>
                <a:cxnLst>
                  <a:cxn ang="0">
                    <a:pos x="71" y="186"/>
                  </a:cxn>
                  <a:cxn ang="0">
                    <a:pos x="186" y="131"/>
                  </a:cxn>
                  <a:cxn ang="0">
                    <a:pos x="131" y="16"/>
                  </a:cxn>
                  <a:cxn ang="0">
                    <a:pos x="16" y="71"/>
                  </a:cxn>
                  <a:cxn ang="0">
                    <a:pos x="71" y="186"/>
                  </a:cxn>
                </a:cxnLst>
                <a:rect l="0" t="0" r="r" b="b"/>
                <a:pathLst>
                  <a:path w="202" h="203">
                    <a:moveTo>
                      <a:pt x="71" y="186"/>
                    </a:moveTo>
                    <a:cubicBezTo>
                      <a:pt x="118" y="203"/>
                      <a:pt x="170" y="178"/>
                      <a:pt x="186" y="131"/>
                    </a:cubicBezTo>
                    <a:cubicBezTo>
                      <a:pt x="202" y="84"/>
                      <a:pt x="178" y="33"/>
                      <a:pt x="131" y="16"/>
                    </a:cubicBezTo>
                    <a:cubicBezTo>
                      <a:pt x="84" y="0"/>
                      <a:pt x="33" y="25"/>
                      <a:pt x="16" y="71"/>
                    </a:cubicBezTo>
                    <a:cubicBezTo>
                      <a:pt x="0" y="118"/>
                      <a:pt x="24" y="170"/>
                      <a:pt x="71" y="1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Freeform 20"/>
              <p:cNvSpPr>
                <a:spLocks/>
              </p:cNvSpPr>
              <p:nvPr/>
            </p:nvSpPr>
            <p:spPr bwMode="auto">
              <a:xfrm>
                <a:off x="7527270" y="1544743"/>
                <a:ext cx="597637" cy="941398"/>
              </a:xfrm>
              <a:custGeom>
                <a:avLst/>
                <a:gdLst/>
                <a:ahLst/>
                <a:cxnLst>
                  <a:cxn ang="0">
                    <a:pos x="364" y="526"/>
                  </a:cxn>
                  <a:cxn ang="0">
                    <a:pos x="315" y="387"/>
                  </a:cxn>
                  <a:cxn ang="0">
                    <a:pos x="263" y="323"/>
                  </a:cxn>
                  <a:cxn ang="0">
                    <a:pos x="257" y="318"/>
                  </a:cxn>
                  <a:cxn ang="0">
                    <a:pos x="254" y="322"/>
                  </a:cxn>
                  <a:cxn ang="0">
                    <a:pos x="224" y="335"/>
                  </a:cxn>
                  <a:cxn ang="0">
                    <a:pos x="197" y="325"/>
                  </a:cxn>
                  <a:cxn ang="0">
                    <a:pos x="154" y="280"/>
                  </a:cxn>
                  <a:cxn ang="0">
                    <a:pos x="143" y="279"/>
                  </a:cxn>
                  <a:cxn ang="0">
                    <a:pos x="144" y="267"/>
                  </a:cxn>
                  <a:cxn ang="0">
                    <a:pos x="80" y="92"/>
                  </a:cxn>
                  <a:cxn ang="0">
                    <a:pos x="83" y="59"/>
                  </a:cxn>
                  <a:cxn ang="0">
                    <a:pos x="122" y="27"/>
                  </a:cxn>
                  <a:cxn ang="0">
                    <a:pos x="130" y="28"/>
                  </a:cxn>
                  <a:cxn ang="0">
                    <a:pos x="161" y="76"/>
                  </a:cxn>
                  <a:cxn ang="0">
                    <a:pos x="161" y="76"/>
                  </a:cxn>
                  <a:cxn ang="0">
                    <a:pos x="160" y="79"/>
                  </a:cxn>
                  <a:cxn ang="0">
                    <a:pos x="160" y="92"/>
                  </a:cxn>
                  <a:cxn ang="0">
                    <a:pos x="171" y="154"/>
                  </a:cxn>
                  <a:cxn ang="0">
                    <a:pos x="185" y="112"/>
                  </a:cxn>
                  <a:cxn ang="0">
                    <a:pos x="158" y="13"/>
                  </a:cxn>
                  <a:cxn ang="0">
                    <a:pos x="47" y="70"/>
                  </a:cxn>
                  <a:cxn ang="0">
                    <a:pos x="0" y="288"/>
                  </a:cxn>
                  <a:cxn ang="0">
                    <a:pos x="85" y="368"/>
                  </a:cxn>
                  <a:cxn ang="0">
                    <a:pos x="98" y="369"/>
                  </a:cxn>
                  <a:cxn ang="0">
                    <a:pos x="105" y="370"/>
                  </a:cxn>
                  <a:cxn ang="0">
                    <a:pos x="154" y="373"/>
                  </a:cxn>
                  <a:cxn ang="0">
                    <a:pos x="185" y="382"/>
                  </a:cxn>
                  <a:cxn ang="0">
                    <a:pos x="230" y="424"/>
                  </a:cxn>
                  <a:cxn ang="0">
                    <a:pos x="274" y="545"/>
                  </a:cxn>
                  <a:cxn ang="0">
                    <a:pos x="319" y="581"/>
                  </a:cxn>
                  <a:cxn ang="0">
                    <a:pos x="328" y="580"/>
                  </a:cxn>
                  <a:cxn ang="0">
                    <a:pos x="364" y="526"/>
                  </a:cxn>
                </a:cxnLst>
                <a:rect l="0" t="0" r="r" b="b"/>
                <a:pathLst>
                  <a:path w="369" h="581">
                    <a:moveTo>
                      <a:pt x="364" y="526"/>
                    </a:moveTo>
                    <a:cubicBezTo>
                      <a:pt x="352" y="467"/>
                      <a:pt x="335" y="422"/>
                      <a:pt x="315" y="387"/>
                    </a:cubicBezTo>
                    <a:cubicBezTo>
                      <a:pt x="300" y="360"/>
                      <a:pt x="283" y="339"/>
                      <a:pt x="263" y="323"/>
                    </a:cubicBezTo>
                    <a:cubicBezTo>
                      <a:pt x="261" y="321"/>
                      <a:pt x="259" y="320"/>
                      <a:pt x="257" y="318"/>
                    </a:cubicBezTo>
                    <a:cubicBezTo>
                      <a:pt x="256" y="320"/>
                      <a:pt x="255" y="321"/>
                      <a:pt x="254" y="322"/>
                    </a:cubicBezTo>
                    <a:cubicBezTo>
                      <a:pt x="246" y="331"/>
                      <a:pt x="236" y="335"/>
                      <a:pt x="224" y="335"/>
                    </a:cubicBezTo>
                    <a:cubicBezTo>
                      <a:pt x="214" y="335"/>
                      <a:pt x="205" y="332"/>
                      <a:pt x="197" y="325"/>
                    </a:cubicBezTo>
                    <a:cubicBezTo>
                      <a:pt x="181" y="310"/>
                      <a:pt x="167" y="295"/>
                      <a:pt x="154" y="280"/>
                    </a:cubicBezTo>
                    <a:cubicBezTo>
                      <a:pt x="150" y="280"/>
                      <a:pt x="147" y="280"/>
                      <a:pt x="143" y="279"/>
                    </a:cubicBezTo>
                    <a:cubicBezTo>
                      <a:pt x="143" y="275"/>
                      <a:pt x="144" y="271"/>
                      <a:pt x="144" y="267"/>
                    </a:cubicBezTo>
                    <a:cubicBezTo>
                      <a:pt x="86" y="191"/>
                      <a:pt x="79" y="122"/>
                      <a:pt x="80" y="92"/>
                    </a:cubicBezTo>
                    <a:cubicBezTo>
                      <a:pt x="80" y="73"/>
                      <a:pt x="82" y="62"/>
                      <a:pt x="83" y="59"/>
                    </a:cubicBezTo>
                    <a:cubicBezTo>
                      <a:pt x="87" y="40"/>
                      <a:pt x="103" y="27"/>
                      <a:pt x="122" y="27"/>
                    </a:cubicBezTo>
                    <a:cubicBezTo>
                      <a:pt x="125" y="27"/>
                      <a:pt x="128" y="28"/>
                      <a:pt x="130" y="28"/>
                    </a:cubicBezTo>
                    <a:cubicBezTo>
                      <a:pt x="152" y="33"/>
                      <a:pt x="165" y="54"/>
                      <a:pt x="161" y="76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1" y="76"/>
                      <a:pt x="160" y="77"/>
                      <a:pt x="160" y="79"/>
                    </a:cubicBezTo>
                    <a:cubicBezTo>
                      <a:pt x="160" y="81"/>
                      <a:pt x="160" y="86"/>
                      <a:pt x="160" y="92"/>
                    </a:cubicBezTo>
                    <a:cubicBezTo>
                      <a:pt x="160" y="113"/>
                      <a:pt x="164" y="133"/>
                      <a:pt x="171" y="154"/>
                    </a:cubicBezTo>
                    <a:cubicBezTo>
                      <a:pt x="176" y="139"/>
                      <a:pt x="181" y="125"/>
                      <a:pt x="185" y="112"/>
                    </a:cubicBezTo>
                    <a:cubicBezTo>
                      <a:pt x="200" y="74"/>
                      <a:pt x="191" y="25"/>
                      <a:pt x="158" y="13"/>
                    </a:cubicBezTo>
                    <a:cubicBezTo>
                      <a:pt x="125" y="0"/>
                      <a:pt x="73" y="14"/>
                      <a:pt x="47" y="70"/>
                    </a:cubicBezTo>
                    <a:cubicBezTo>
                      <a:pt x="11" y="147"/>
                      <a:pt x="0" y="198"/>
                      <a:pt x="0" y="288"/>
                    </a:cubicBezTo>
                    <a:cubicBezTo>
                      <a:pt x="6" y="353"/>
                      <a:pt x="49" y="365"/>
                      <a:pt x="85" y="368"/>
                    </a:cubicBezTo>
                    <a:cubicBezTo>
                      <a:pt x="90" y="369"/>
                      <a:pt x="94" y="369"/>
                      <a:pt x="98" y="369"/>
                    </a:cubicBezTo>
                    <a:cubicBezTo>
                      <a:pt x="100" y="370"/>
                      <a:pt x="102" y="370"/>
                      <a:pt x="105" y="370"/>
                    </a:cubicBezTo>
                    <a:cubicBezTo>
                      <a:pt x="123" y="371"/>
                      <a:pt x="139" y="371"/>
                      <a:pt x="154" y="373"/>
                    </a:cubicBezTo>
                    <a:cubicBezTo>
                      <a:pt x="165" y="374"/>
                      <a:pt x="175" y="377"/>
                      <a:pt x="185" y="382"/>
                    </a:cubicBezTo>
                    <a:cubicBezTo>
                      <a:pt x="200" y="388"/>
                      <a:pt x="214" y="399"/>
                      <a:pt x="230" y="424"/>
                    </a:cubicBezTo>
                    <a:cubicBezTo>
                      <a:pt x="246" y="448"/>
                      <a:pt x="262" y="486"/>
                      <a:pt x="274" y="545"/>
                    </a:cubicBezTo>
                    <a:cubicBezTo>
                      <a:pt x="278" y="566"/>
                      <a:pt x="298" y="581"/>
                      <a:pt x="319" y="581"/>
                    </a:cubicBezTo>
                    <a:cubicBezTo>
                      <a:pt x="322" y="581"/>
                      <a:pt x="325" y="581"/>
                      <a:pt x="328" y="580"/>
                    </a:cubicBezTo>
                    <a:cubicBezTo>
                      <a:pt x="353" y="575"/>
                      <a:pt x="369" y="551"/>
                      <a:pt x="364" y="5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21"/>
              <p:cNvSpPr>
                <a:spLocks/>
              </p:cNvSpPr>
              <p:nvPr/>
            </p:nvSpPr>
            <p:spPr bwMode="auto">
              <a:xfrm>
                <a:off x="7667931" y="1596205"/>
                <a:ext cx="280636" cy="478247"/>
              </a:xfrm>
              <a:custGeom>
                <a:avLst/>
                <a:gdLst/>
                <a:ahLst/>
                <a:cxnLst>
                  <a:cxn ang="0">
                    <a:pos x="65" y="46"/>
                  </a:cxn>
                  <a:cxn ang="0">
                    <a:pos x="66" y="43"/>
                  </a:cxn>
                  <a:cxn ang="0">
                    <a:pos x="66" y="42"/>
                  </a:cxn>
                  <a:cxn ang="0">
                    <a:pos x="42" y="4"/>
                  </a:cxn>
                  <a:cxn ang="0">
                    <a:pos x="3" y="28"/>
                  </a:cxn>
                  <a:cxn ang="0">
                    <a:pos x="1" y="60"/>
                  </a:cxn>
                  <a:cxn ang="0">
                    <a:pos x="59" y="224"/>
                  </a:cxn>
                  <a:cxn ang="0">
                    <a:pos x="79" y="250"/>
                  </a:cxn>
                  <a:cxn ang="0">
                    <a:pos x="116" y="287"/>
                  </a:cxn>
                  <a:cxn ang="0">
                    <a:pos x="137" y="295"/>
                  </a:cxn>
                  <a:cxn ang="0">
                    <a:pos x="161" y="285"/>
                  </a:cxn>
                  <a:cxn ang="0">
                    <a:pos x="164" y="281"/>
                  </a:cxn>
                  <a:cxn ang="0">
                    <a:pos x="159" y="240"/>
                  </a:cxn>
                  <a:cxn ang="0">
                    <a:pos x="81" y="134"/>
                  </a:cxn>
                  <a:cxn ang="0">
                    <a:pos x="65" y="60"/>
                  </a:cxn>
                  <a:cxn ang="0">
                    <a:pos x="65" y="46"/>
                  </a:cxn>
                </a:cxnLst>
                <a:rect l="0" t="0" r="r" b="b"/>
                <a:pathLst>
                  <a:path w="173" h="295">
                    <a:moveTo>
                      <a:pt x="65" y="46"/>
                    </a:moveTo>
                    <a:cubicBezTo>
                      <a:pt x="66" y="44"/>
                      <a:pt x="66" y="43"/>
                      <a:pt x="66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70" y="25"/>
                      <a:pt x="59" y="8"/>
                      <a:pt x="42" y="4"/>
                    </a:cubicBezTo>
                    <a:cubicBezTo>
                      <a:pt x="24" y="0"/>
                      <a:pt x="7" y="11"/>
                      <a:pt x="3" y="28"/>
                    </a:cubicBezTo>
                    <a:cubicBezTo>
                      <a:pt x="3" y="30"/>
                      <a:pt x="1" y="42"/>
                      <a:pt x="1" y="60"/>
                    </a:cubicBezTo>
                    <a:cubicBezTo>
                      <a:pt x="0" y="95"/>
                      <a:pt x="10" y="157"/>
                      <a:pt x="59" y="224"/>
                    </a:cubicBezTo>
                    <a:cubicBezTo>
                      <a:pt x="65" y="233"/>
                      <a:pt x="72" y="241"/>
                      <a:pt x="79" y="250"/>
                    </a:cubicBezTo>
                    <a:cubicBezTo>
                      <a:pt x="90" y="262"/>
                      <a:pt x="102" y="275"/>
                      <a:pt x="116" y="287"/>
                    </a:cubicBezTo>
                    <a:cubicBezTo>
                      <a:pt x="122" y="293"/>
                      <a:pt x="130" y="295"/>
                      <a:pt x="137" y="295"/>
                    </a:cubicBezTo>
                    <a:cubicBezTo>
                      <a:pt x="146" y="295"/>
                      <a:pt x="155" y="292"/>
                      <a:pt x="161" y="285"/>
                    </a:cubicBezTo>
                    <a:cubicBezTo>
                      <a:pt x="162" y="284"/>
                      <a:pt x="163" y="283"/>
                      <a:pt x="164" y="281"/>
                    </a:cubicBezTo>
                    <a:cubicBezTo>
                      <a:pt x="173" y="268"/>
                      <a:pt x="171" y="251"/>
                      <a:pt x="159" y="240"/>
                    </a:cubicBezTo>
                    <a:cubicBezTo>
                      <a:pt x="117" y="202"/>
                      <a:pt x="94" y="165"/>
                      <a:pt x="81" y="134"/>
                    </a:cubicBezTo>
                    <a:cubicBezTo>
                      <a:pt x="67" y="102"/>
                      <a:pt x="65" y="76"/>
                      <a:pt x="65" y="60"/>
                    </a:cubicBezTo>
                    <a:cubicBezTo>
                      <a:pt x="65" y="54"/>
                      <a:pt x="65" y="49"/>
                      <a:pt x="65" y="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22"/>
              <p:cNvSpPr>
                <a:spLocks/>
              </p:cNvSpPr>
              <p:nvPr/>
            </p:nvSpPr>
            <p:spPr bwMode="auto">
              <a:xfrm>
                <a:off x="7277512" y="1867234"/>
                <a:ext cx="614104" cy="620279"/>
              </a:xfrm>
              <a:custGeom>
                <a:avLst/>
                <a:gdLst/>
                <a:ahLst/>
                <a:cxnLst>
                  <a:cxn ang="0">
                    <a:pos x="246" y="332"/>
                  </a:cxn>
                  <a:cxn ang="0">
                    <a:pos x="218" y="335"/>
                  </a:cxn>
                  <a:cxn ang="0">
                    <a:pos x="50" y="193"/>
                  </a:cxn>
                  <a:cxn ang="0">
                    <a:pos x="48" y="164"/>
                  </a:cxn>
                  <a:cxn ang="0">
                    <a:pos x="99" y="43"/>
                  </a:cxn>
                  <a:cxn ang="0">
                    <a:pos x="99" y="9"/>
                  </a:cxn>
                  <a:cxn ang="0">
                    <a:pos x="65" y="9"/>
                  </a:cxn>
                  <a:cxn ang="0">
                    <a:pos x="0" y="164"/>
                  </a:cxn>
                  <a:cxn ang="0">
                    <a:pos x="3" y="201"/>
                  </a:cxn>
                  <a:cxn ang="0">
                    <a:pos x="218" y="383"/>
                  </a:cxn>
                  <a:cxn ang="0">
                    <a:pos x="254" y="380"/>
                  </a:cxn>
                  <a:cxn ang="0">
                    <a:pos x="369" y="322"/>
                  </a:cxn>
                  <a:cxn ang="0">
                    <a:pos x="370" y="288"/>
                  </a:cxn>
                  <a:cxn ang="0">
                    <a:pos x="336" y="287"/>
                  </a:cxn>
                  <a:cxn ang="0">
                    <a:pos x="336" y="287"/>
                  </a:cxn>
                  <a:cxn ang="0">
                    <a:pos x="246" y="332"/>
                  </a:cxn>
                </a:cxnLst>
                <a:rect l="0" t="0" r="r" b="b"/>
                <a:pathLst>
                  <a:path w="379" h="383">
                    <a:moveTo>
                      <a:pt x="246" y="332"/>
                    </a:moveTo>
                    <a:cubicBezTo>
                      <a:pt x="237" y="334"/>
                      <a:pt x="227" y="335"/>
                      <a:pt x="218" y="335"/>
                    </a:cubicBezTo>
                    <a:cubicBezTo>
                      <a:pt x="136" y="335"/>
                      <a:pt x="64" y="276"/>
                      <a:pt x="50" y="193"/>
                    </a:cubicBezTo>
                    <a:cubicBezTo>
                      <a:pt x="49" y="183"/>
                      <a:pt x="48" y="174"/>
                      <a:pt x="48" y="164"/>
                    </a:cubicBezTo>
                    <a:cubicBezTo>
                      <a:pt x="48" y="118"/>
                      <a:pt x="67" y="75"/>
                      <a:pt x="99" y="43"/>
                    </a:cubicBezTo>
                    <a:cubicBezTo>
                      <a:pt x="108" y="34"/>
                      <a:pt x="108" y="19"/>
                      <a:pt x="99" y="9"/>
                    </a:cubicBezTo>
                    <a:cubicBezTo>
                      <a:pt x="90" y="0"/>
                      <a:pt x="75" y="0"/>
                      <a:pt x="65" y="9"/>
                    </a:cubicBezTo>
                    <a:cubicBezTo>
                      <a:pt x="24" y="49"/>
                      <a:pt x="0" y="105"/>
                      <a:pt x="0" y="164"/>
                    </a:cubicBezTo>
                    <a:cubicBezTo>
                      <a:pt x="0" y="177"/>
                      <a:pt x="1" y="189"/>
                      <a:pt x="3" y="201"/>
                    </a:cubicBezTo>
                    <a:cubicBezTo>
                      <a:pt x="21" y="307"/>
                      <a:pt x="113" y="383"/>
                      <a:pt x="218" y="383"/>
                    </a:cubicBezTo>
                    <a:cubicBezTo>
                      <a:pt x="230" y="383"/>
                      <a:pt x="242" y="382"/>
                      <a:pt x="254" y="380"/>
                    </a:cubicBezTo>
                    <a:cubicBezTo>
                      <a:pt x="299" y="372"/>
                      <a:pt x="338" y="351"/>
                      <a:pt x="369" y="322"/>
                    </a:cubicBezTo>
                    <a:cubicBezTo>
                      <a:pt x="378" y="313"/>
                      <a:pt x="379" y="298"/>
                      <a:pt x="370" y="288"/>
                    </a:cubicBezTo>
                    <a:cubicBezTo>
                      <a:pt x="360" y="279"/>
                      <a:pt x="345" y="278"/>
                      <a:pt x="336" y="287"/>
                    </a:cubicBezTo>
                    <a:cubicBezTo>
                      <a:pt x="336" y="287"/>
                      <a:pt x="336" y="287"/>
                      <a:pt x="336" y="287"/>
                    </a:cubicBezTo>
                    <a:cubicBezTo>
                      <a:pt x="312" y="310"/>
                      <a:pt x="281" y="326"/>
                      <a:pt x="246" y="3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Freeform 23"/>
              <p:cNvSpPr>
                <a:spLocks/>
              </p:cNvSpPr>
              <p:nvPr/>
            </p:nvSpPr>
            <p:spPr bwMode="auto">
              <a:xfrm>
                <a:off x="7025008" y="1012977"/>
                <a:ext cx="325235" cy="325921"/>
              </a:xfrm>
              <a:custGeom>
                <a:avLst/>
                <a:gdLst/>
                <a:ahLst/>
                <a:cxnLst>
                  <a:cxn ang="0">
                    <a:pos x="75" y="187"/>
                  </a:cxn>
                  <a:cxn ang="0">
                    <a:pos x="187" y="126"/>
                  </a:cxn>
                  <a:cxn ang="0">
                    <a:pos x="126" y="14"/>
                  </a:cxn>
                  <a:cxn ang="0">
                    <a:pos x="14" y="75"/>
                  </a:cxn>
                  <a:cxn ang="0">
                    <a:pos x="75" y="187"/>
                  </a:cxn>
                </a:cxnLst>
                <a:rect l="0" t="0" r="r" b="b"/>
                <a:pathLst>
                  <a:path w="201" h="201">
                    <a:moveTo>
                      <a:pt x="75" y="187"/>
                    </a:moveTo>
                    <a:cubicBezTo>
                      <a:pt x="123" y="201"/>
                      <a:pt x="173" y="173"/>
                      <a:pt x="187" y="126"/>
                    </a:cubicBezTo>
                    <a:cubicBezTo>
                      <a:pt x="201" y="78"/>
                      <a:pt x="173" y="28"/>
                      <a:pt x="126" y="14"/>
                    </a:cubicBezTo>
                    <a:cubicBezTo>
                      <a:pt x="78" y="0"/>
                      <a:pt x="28" y="28"/>
                      <a:pt x="14" y="75"/>
                    </a:cubicBezTo>
                    <a:cubicBezTo>
                      <a:pt x="0" y="123"/>
                      <a:pt x="28" y="173"/>
                      <a:pt x="75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Freeform 24"/>
              <p:cNvSpPr>
                <a:spLocks/>
              </p:cNvSpPr>
              <p:nvPr/>
            </p:nvSpPr>
            <p:spPr bwMode="auto">
              <a:xfrm>
                <a:off x="6914538" y="1330664"/>
                <a:ext cx="314257" cy="1147243"/>
              </a:xfrm>
              <a:custGeom>
                <a:avLst/>
                <a:gdLst/>
                <a:ahLst/>
                <a:cxnLst>
                  <a:cxn ang="0">
                    <a:pos x="59" y="364"/>
                  </a:cxn>
                  <a:cxn ang="0">
                    <a:pos x="76" y="482"/>
                  </a:cxn>
                  <a:cxn ang="0">
                    <a:pos x="52" y="645"/>
                  </a:cxn>
                  <a:cxn ang="0">
                    <a:pos x="87" y="706"/>
                  </a:cxn>
                  <a:cxn ang="0">
                    <a:pos x="100" y="708"/>
                  </a:cxn>
                  <a:cxn ang="0">
                    <a:pos x="149" y="671"/>
                  </a:cxn>
                  <a:cxn ang="0">
                    <a:pos x="176" y="482"/>
                  </a:cxn>
                  <a:cxn ang="0">
                    <a:pos x="148" y="315"/>
                  </a:cxn>
                  <a:cxn ang="0">
                    <a:pos x="148" y="312"/>
                  </a:cxn>
                  <a:cxn ang="0">
                    <a:pos x="154" y="221"/>
                  </a:cxn>
                  <a:cxn ang="0">
                    <a:pos x="115" y="170"/>
                  </a:cxn>
                  <a:cxn ang="0">
                    <a:pos x="79" y="77"/>
                  </a:cxn>
                  <a:cxn ang="0">
                    <a:pos x="87" y="47"/>
                  </a:cxn>
                  <a:cxn ang="0">
                    <a:pos x="114" y="32"/>
                  </a:cxn>
                  <a:cxn ang="0">
                    <a:pos x="119" y="32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70"/>
                  </a:cxn>
                  <a:cxn ang="0">
                    <a:pos x="163" y="83"/>
                  </a:cxn>
                  <a:cxn ang="0">
                    <a:pos x="178" y="118"/>
                  </a:cxn>
                  <a:cxn ang="0">
                    <a:pos x="180" y="108"/>
                  </a:cxn>
                  <a:cxn ang="0">
                    <a:pos x="148" y="10"/>
                  </a:cxn>
                  <a:cxn ang="0">
                    <a:pos x="41" y="73"/>
                  </a:cxn>
                  <a:cxn ang="0">
                    <a:pos x="6" y="294"/>
                  </a:cxn>
                  <a:cxn ang="0">
                    <a:pos x="59" y="364"/>
                  </a:cxn>
                </a:cxnLst>
                <a:rect l="0" t="0" r="r" b="b"/>
                <a:pathLst>
                  <a:path w="194" h="708">
                    <a:moveTo>
                      <a:pt x="59" y="364"/>
                    </a:moveTo>
                    <a:cubicBezTo>
                      <a:pt x="67" y="389"/>
                      <a:pt x="76" y="429"/>
                      <a:pt x="76" y="482"/>
                    </a:cubicBezTo>
                    <a:cubicBezTo>
                      <a:pt x="76" y="527"/>
                      <a:pt x="70" y="581"/>
                      <a:pt x="52" y="645"/>
                    </a:cubicBezTo>
                    <a:cubicBezTo>
                      <a:pt x="45" y="671"/>
                      <a:pt x="60" y="699"/>
                      <a:pt x="87" y="706"/>
                    </a:cubicBezTo>
                    <a:cubicBezTo>
                      <a:pt x="91" y="707"/>
                      <a:pt x="96" y="708"/>
                      <a:pt x="100" y="708"/>
                    </a:cubicBezTo>
                    <a:cubicBezTo>
                      <a:pt x="122" y="708"/>
                      <a:pt x="142" y="693"/>
                      <a:pt x="149" y="671"/>
                    </a:cubicBezTo>
                    <a:cubicBezTo>
                      <a:pt x="169" y="599"/>
                      <a:pt x="176" y="536"/>
                      <a:pt x="176" y="482"/>
                    </a:cubicBezTo>
                    <a:cubicBezTo>
                      <a:pt x="176" y="406"/>
                      <a:pt x="161" y="349"/>
                      <a:pt x="148" y="315"/>
                    </a:cubicBezTo>
                    <a:cubicBezTo>
                      <a:pt x="148" y="314"/>
                      <a:pt x="148" y="313"/>
                      <a:pt x="148" y="312"/>
                    </a:cubicBezTo>
                    <a:cubicBezTo>
                      <a:pt x="146" y="282"/>
                      <a:pt x="149" y="251"/>
                      <a:pt x="154" y="221"/>
                    </a:cubicBezTo>
                    <a:cubicBezTo>
                      <a:pt x="137" y="203"/>
                      <a:pt x="125" y="186"/>
                      <a:pt x="115" y="170"/>
                    </a:cubicBezTo>
                    <a:cubicBezTo>
                      <a:pt x="88" y="125"/>
                      <a:pt x="81" y="88"/>
                      <a:pt x="79" y="77"/>
                    </a:cubicBezTo>
                    <a:cubicBezTo>
                      <a:pt x="78" y="66"/>
                      <a:pt x="81" y="56"/>
                      <a:pt x="87" y="47"/>
                    </a:cubicBezTo>
                    <a:cubicBezTo>
                      <a:pt x="94" y="39"/>
                      <a:pt x="103" y="34"/>
                      <a:pt x="114" y="32"/>
                    </a:cubicBezTo>
                    <a:cubicBezTo>
                      <a:pt x="116" y="32"/>
                      <a:pt x="117" y="32"/>
                      <a:pt x="119" y="32"/>
                    </a:cubicBezTo>
                    <a:cubicBezTo>
                      <a:pt x="139" y="32"/>
                      <a:pt x="156" y="4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8"/>
                      <a:pt x="159" y="69"/>
                      <a:pt x="159" y="70"/>
                    </a:cubicBezTo>
                    <a:cubicBezTo>
                      <a:pt x="160" y="73"/>
                      <a:pt x="161" y="77"/>
                      <a:pt x="163" y="83"/>
                    </a:cubicBezTo>
                    <a:cubicBezTo>
                      <a:pt x="165" y="92"/>
                      <a:pt x="170" y="104"/>
                      <a:pt x="178" y="118"/>
                    </a:cubicBezTo>
                    <a:cubicBezTo>
                      <a:pt x="179" y="115"/>
                      <a:pt x="179" y="111"/>
                      <a:pt x="180" y="108"/>
                    </a:cubicBezTo>
                    <a:cubicBezTo>
                      <a:pt x="194" y="69"/>
                      <a:pt x="181" y="20"/>
                      <a:pt x="148" y="10"/>
                    </a:cubicBezTo>
                    <a:cubicBezTo>
                      <a:pt x="114" y="0"/>
                      <a:pt x="64" y="16"/>
                      <a:pt x="41" y="73"/>
                    </a:cubicBezTo>
                    <a:cubicBezTo>
                      <a:pt x="9" y="152"/>
                      <a:pt x="0" y="204"/>
                      <a:pt x="6" y="294"/>
                    </a:cubicBezTo>
                    <a:cubicBezTo>
                      <a:pt x="12" y="338"/>
                      <a:pt x="34" y="356"/>
                      <a:pt x="59" y="3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25"/>
              <p:cNvSpPr>
                <a:spLocks/>
              </p:cNvSpPr>
              <p:nvPr/>
            </p:nvSpPr>
            <p:spPr bwMode="auto">
              <a:xfrm>
                <a:off x="7052454" y="1392418"/>
                <a:ext cx="424727" cy="434333"/>
              </a:xfrm>
              <a:custGeom>
                <a:avLst/>
                <a:gdLst/>
                <a:ahLst/>
                <a:cxnLst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30" y="2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37" y="128"/>
                  </a:cxn>
                  <a:cxn ang="0">
                    <a:pos x="71" y="173"/>
                  </a:cxn>
                  <a:cxn ang="0">
                    <a:pos x="215" y="266"/>
                  </a:cxn>
                  <a:cxn ang="0">
                    <a:pos x="226" y="268"/>
                  </a:cxn>
                  <a:cxn ang="0">
                    <a:pos x="256" y="247"/>
                  </a:cxn>
                  <a:cxn ang="0">
                    <a:pos x="237" y="206"/>
                  </a:cxn>
                  <a:cxn ang="0">
                    <a:pos x="92" y="95"/>
                  </a:cxn>
                  <a:cxn ang="0">
                    <a:pos x="90" y="91"/>
                  </a:cxn>
                  <a:cxn ang="0">
                    <a:pos x="70" y="47"/>
                  </a:cxn>
                  <a:cxn ang="0">
                    <a:pos x="66" y="34"/>
                  </a:cxn>
                </a:cxnLst>
                <a:rect l="0" t="0" r="r" b="b"/>
                <a:pathLst>
                  <a:path w="262" h="268">
                    <a:moveTo>
                      <a:pt x="66" y="34"/>
                    </a:moveTo>
                    <a:cubicBezTo>
                      <a:pt x="66" y="32"/>
                      <a:pt x="66" y="31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3" y="12"/>
                      <a:pt x="48" y="0"/>
                      <a:pt x="30" y="2"/>
                    </a:cubicBezTo>
                    <a:cubicBezTo>
                      <a:pt x="12" y="4"/>
                      <a:pt x="0" y="20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3" y="41"/>
                      <a:pt x="8" y="80"/>
                      <a:pt x="37" y="128"/>
                    </a:cubicBezTo>
                    <a:cubicBezTo>
                      <a:pt x="46" y="143"/>
                      <a:pt x="57" y="158"/>
                      <a:pt x="71" y="173"/>
                    </a:cubicBezTo>
                    <a:cubicBezTo>
                      <a:pt x="103" y="208"/>
                      <a:pt x="149" y="243"/>
                      <a:pt x="215" y="266"/>
                    </a:cubicBezTo>
                    <a:cubicBezTo>
                      <a:pt x="219" y="267"/>
                      <a:pt x="222" y="268"/>
                      <a:pt x="226" y="268"/>
                    </a:cubicBezTo>
                    <a:cubicBezTo>
                      <a:pt x="239" y="268"/>
                      <a:pt x="251" y="260"/>
                      <a:pt x="256" y="247"/>
                    </a:cubicBezTo>
                    <a:cubicBezTo>
                      <a:pt x="262" y="230"/>
                      <a:pt x="253" y="212"/>
                      <a:pt x="237" y="206"/>
                    </a:cubicBezTo>
                    <a:cubicBezTo>
                      <a:pt x="156" y="177"/>
                      <a:pt x="115" y="132"/>
                      <a:pt x="92" y="95"/>
                    </a:cubicBezTo>
                    <a:cubicBezTo>
                      <a:pt x="91" y="94"/>
                      <a:pt x="90" y="93"/>
                      <a:pt x="90" y="91"/>
                    </a:cubicBezTo>
                    <a:cubicBezTo>
                      <a:pt x="80" y="74"/>
                      <a:pt x="73" y="58"/>
                      <a:pt x="70" y="47"/>
                    </a:cubicBezTo>
                    <a:cubicBezTo>
                      <a:pt x="68" y="41"/>
                      <a:pt x="67" y="37"/>
                      <a:pt x="66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cxnSp>
        <p:nvCxnSpPr>
          <p:cNvPr id="73" name="Přímá spojnice 72"/>
          <p:cNvCxnSpPr>
            <a:stCxn id="66" idx="2"/>
            <a:endCxn id="61" idx="5"/>
          </p:cNvCxnSpPr>
          <p:nvPr/>
        </p:nvCxnSpPr>
        <p:spPr>
          <a:xfrm flipH="1" flipV="1">
            <a:off x="3542978" y="2292232"/>
            <a:ext cx="1070981" cy="240805"/>
          </a:xfrm>
          <a:prstGeom prst="line">
            <a:avLst/>
          </a:prstGeom>
          <a:ln w="762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8307864">
            <a:off x="3786793" y="2819268"/>
            <a:ext cx="122470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Další rána</a:t>
            </a:r>
          </a:p>
        </p:txBody>
      </p:sp>
      <p:sp>
        <p:nvSpPr>
          <p:cNvPr id="83" name="TextovéPole 82"/>
          <p:cNvSpPr txBox="1"/>
          <p:nvPr/>
        </p:nvSpPr>
        <p:spPr>
          <a:xfrm rot="18307864">
            <a:off x="7931751" y="2910365"/>
            <a:ext cx="122470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Obava</a:t>
            </a:r>
          </a:p>
        </p:txBody>
      </p:sp>
      <p:sp>
        <p:nvSpPr>
          <p:cNvPr id="84" name="Zástupný symbol pro text 1"/>
          <p:cNvSpPr txBox="1">
            <a:spLocks/>
          </p:cNvSpPr>
          <p:nvPr/>
        </p:nvSpPr>
        <p:spPr>
          <a:xfrm>
            <a:off x="3268697" y="1108309"/>
            <a:ext cx="1976954" cy="1146887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/>
              <a:t>„Maminka se zlepšila, tak jsem se vrátila zpět do práce na poloviční úvazek a beru si ji jen dva dny v týdnu nebo za ní jezdím.“</a:t>
            </a:r>
          </a:p>
        </p:txBody>
      </p:sp>
      <p:sp>
        <p:nvSpPr>
          <p:cNvPr id="85" name="Freeform 5"/>
          <p:cNvSpPr>
            <a:spLocks noChangeAspect="1"/>
          </p:cNvSpPr>
          <p:nvPr/>
        </p:nvSpPr>
        <p:spPr bwMode="auto">
          <a:xfrm>
            <a:off x="3046236" y="1163279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993366"/>
              </a:solidFill>
            </a:endParaRPr>
          </a:p>
        </p:txBody>
      </p:sp>
      <p:sp>
        <p:nvSpPr>
          <p:cNvPr id="86" name="Zástupný symbol pro text 1"/>
          <p:cNvSpPr txBox="1">
            <a:spLocks/>
          </p:cNvSpPr>
          <p:nvPr/>
        </p:nvSpPr>
        <p:spPr>
          <a:xfrm>
            <a:off x="5014894" y="1801506"/>
            <a:ext cx="2039724" cy="1146887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/>
              <a:t>„Manželovi se ale rozjela roztroušená skleróza. Nemůže být doma sám. Tak se u něj střídáme s dcerou, která je na VŠ. Péči o maminku teď už nezvládám.“</a:t>
            </a:r>
          </a:p>
        </p:txBody>
      </p:sp>
      <p:sp>
        <p:nvSpPr>
          <p:cNvPr id="87" name="Freeform 5"/>
          <p:cNvSpPr>
            <a:spLocks noChangeAspect="1"/>
          </p:cNvSpPr>
          <p:nvPr/>
        </p:nvSpPr>
        <p:spPr bwMode="auto">
          <a:xfrm>
            <a:off x="4792433" y="1856476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993366"/>
              </a:solidFill>
            </a:endParaRPr>
          </a:p>
        </p:txBody>
      </p:sp>
      <p:sp>
        <p:nvSpPr>
          <p:cNvPr id="88" name="Zástupný symbol pro text 1"/>
          <p:cNvSpPr txBox="1">
            <a:spLocks/>
          </p:cNvSpPr>
          <p:nvPr/>
        </p:nvSpPr>
        <p:spPr>
          <a:xfrm>
            <a:off x="5243805" y="3465426"/>
            <a:ext cx="1704459" cy="1146887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/>
              <a:t>„Nepomůže nám nikdo. Manželova sestra akorát volala, jestli budeme prodávat chalupu. Když to kamarádi o manželovi zjistili, nabízeli pomoc…a nakonec skutek utek.“</a:t>
            </a:r>
          </a:p>
        </p:txBody>
      </p:sp>
      <p:sp>
        <p:nvSpPr>
          <p:cNvPr id="89" name="Freeform 5"/>
          <p:cNvSpPr>
            <a:spLocks noChangeAspect="1"/>
          </p:cNvSpPr>
          <p:nvPr/>
        </p:nvSpPr>
        <p:spPr bwMode="auto">
          <a:xfrm>
            <a:off x="5021344" y="3520396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993366"/>
              </a:solidFill>
            </a:endParaRPr>
          </a:p>
        </p:txBody>
      </p:sp>
      <p:sp>
        <p:nvSpPr>
          <p:cNvPr id="108" name="Zástupný symbol pro text 1"/>
          <p:cNvSpPr txBox="1">
            <a:spLocks/>
          </p:cNvSpPr>
          <p:nvPr/>
        </p:nvSpPr>
        <p:spPr>
          <a:xfrm>
            <a:off x="7662019" y="2631610"/>
            <a:ext cx="1704459" cy="1146887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i="1" dirty="0"/>
              <a:t>„Bojím se, jak to všechno zvládnu…psychicky i finančně.“</a:t>
            </a:r>
          </a:p>
        </p:txBody>
      </p:sp>
      <p:sp>
        <p:nvSpPr>
          <p:cNvPr id="109" name="Freeform 5"/>
          <p:cNvSpPr>
            <a:spLocks noChangeAspect="1"/>
          </p:cNvSpPr>
          <p:nvPr/>
        </p:nvSpPr>
        <p:spPr bwMode="auto">
          <a:xfrm>
            <a:off x="7439558" y="2686580"/>
            <a:ext cx="191749" cy="175770"/>
          </a:xfrm>
          <a:custGeom>
            <a:avLst/>
            <a:gdLst/>
            <a:ahLst/>
            <a:cxnLst>
              <a:cxn ang="0">
                <a:pos x="174" y="0"/>
              </a:cxn>
              <a:cxn ang="0">
                <a:pos x="156" y="2"/>
              </a:cxn>
              <a:cxn ang="0">
                <a:pos x="122" y="8"/>
              </a:cxn>
              <a:cxn ang="0">
                <a:pos x="90" y="22"/>
              </a:cxn>
              <a:cxn ang="0">
                <a:pos x="64" y="40"/>
              </a:cxn>
              <a:cxn ang="0">
                <a:pos x="40" y="64"/>
              </a:cxn>
              <a:cxn ang="0">
                <a:pos x="20" y="92"/>
              </a:cxn>
              <a:cxn ang="0">
                <a:pos x="8" y="122"/>
              </a:cxn>
              <a:cxn ang="0">
                <a:pos x="0" y="156"/>
              </a:cxn>
              <a:cxn ang="0">
                <a:pos x="0" y="290"/>
              </a:cxn>
              <a:cxn ang="0">
                <a:pos x="0" y="308"/>
              </a:cxn>
              <a:cxn ang="0">
                <a:pos x="8" y="342"/>
              </a:cxn>
              <a:cxn ang="0">
                <a:pos x="20" y="374"/>
              </a:cxn>
              <a:cxn ang="0">
                <a:pos x="40" y="402"/>
              </a:cxn>
              <a:cxn ang="0">
                <a:pos x="64" y="424"/>
              </a:cxn>
              <a:cxn ang="0">
                <a:pos x="90" y="444"/>
              </a:cxn>
              <a:cxn ang="0">
                <a:pos x="122" y="456"/>
              </a:cxn>
              <a:cxn ang="0">
                <a:pos x="156" y="464"/>
              </a:cxn>
              <a:cxn ang="0">
                <a:pos x="202" y="464"/>
              </a:cxn>
              <a:cxn ang="0">
                <a:pos x="402" y="464"/>
              </a:cxn>
              <a:cxn ang="0">
                <a:pos x="522" y="464"/>
              </a:cxn>
              <a:cxn ang="0">
                <a:pos x="558" y="462"/>
              </a:cxn>
              <a:cxn ang="0">
                <a:pos x="590" y="452"/>
              </a:cxn>
              <a:cxn ang="0">
                <a:pos x="620" y="434"/>
              </a:cxn>
              <a:cxn ang="0">
                <a:pos x="646" y="414"/>
              </a:cxn>
              <a:cxn ang="0">
                <a:pos x="666" y="388"/>
              </a:cxn>
              <a:cxn ang="0">
                <a:pos x="682" y="358"/>
              </a:cxn>
              <a:cxn ang="0">
                <a:pos x="692" y="326"/>
              </a:cxn>
              <a:cxn ang="0">
                <a:pos x="696" y="290"/>
              </a:cxn>
              <a:cxn ang="0">
                <a:pos x="696" y="174"/>
              </a:cxn>
              <a:cxn ang="0">
                <a:pos x="692" y="140"/>
              </a:cxn>
              <a:cxn ang="0">
                <a:pos x="682" y="106"/>
              </a:cxn>
              <a:cxn ang="0">
                <a:pos x="666" y="78"/>
              </a:cxn>
              <a:cxn ang="0">
                <a:pos x="646" y="52"/>
              </a:cxn>
              <a:cxn ang="0">
                <a:pos x="620" y="30"/>
              </a:cxn>
              <a:cxn ang="0">
                <a:pos x="590" y="14"/>
              </a:cxn>
              <a:cxn ang="0">
                <a:pos x="558" y="4"/>
              </a:cxn>
              <a:cxn ang="0">
                <a:pos x="522" y="0"/>
              </a:cxn>
            </a:cxnLst>
            <a:rect l="0" t="0" r="r" b="b"/>
            <a:pathLst>
              <a:path w="696" h="638">
                <a:moveTo>
                  <a:pt x="522" y="0"/>
                </a:moveTo>
                <a:lnTo>
                  <a:pt x="174" y="0"/>
                </a:lnTo>
                <a:lnTo>
                  <a:pt x="174" y="0"/>
                </a:lnTo>
                <a:lnTo>
                  <a:pt x="156" y="2"/>
                </a:lnTo>
                <a:lnTo>
                  <a:pt x="138" y="4"/>
                </a:lnTo>
                <a:lnTo>
                  <a:pt x="122" y="8"/>
                </a:lnTo>
                <a:lnTo>
                  <a:pt x="106" y="14"/>
                </a:lnTo>
                <a:lnTo>
                  <a:pt x="90" y="22"/>
                </a:lnTo>
                <a:lnTo>
                  <a:pt x="76" y="30"/>
                </a:lnTo>
                <a:lnTo>
                  <a:pt x="64" y="40"/>
                </a:lnTo>
                <a:lnTo>
                  <a:pt x="50" y="52"/>
                </a:lnTo>
                <a:lnTo>
                  <a:pt x="40" y="64"/>
                </a:lnTo>
                <a:lnTo>
                  <a:pt x="30" y="78"/>
                </a:lnTo>
                <a:lnTo>
                  <a:pt x="20" y="92"/>
                </a:lnTo>
                <a:lnTo>
                  <a:pt x="14" y="106"/>
                </a:lnTo>
                <a:lnTo>
                  <a:pt x="8" y="122"/>
                </a:lnTo>
                <a:lnTo>
                  <a:pt x="4" y="140"/>
                </a:lnTo>
                <a:lnTo>
                  <a:pt x="0" y="156"/>
                </a:lnTo>
                <a:lnTo>
                  <a:pt x="0" y="174"/>
                </a:lnTo>
                <a:lnTo>
                  <a:pt x="0" y="290"/>
                </a:lnTo>
                <a:lnTo>
                  <a:pt x="0" y="290"/>
                </a:lnTo>
                <a:lnTo>
                  <a:pt x="0" y="308"/>
                </a:lnTo>
                <a:lnTo>
                  <a:pt x="4" y="326"/>
                </a:lnTo>
                <a:lnTo>
                  <a:pt x="8" y="342"/>
                </a:lnTo>
                <a:lnTo>
                  <a:pt x="14" y="358"/>
                </a:lnTo>
                <a:lnTo>
                  <a:pt x="20" y="374"/>
                </a:lnTo>
                <a:lnTo>
                  <a:pt x="30" y="388"/>
                </a:lnTo>
                <a:lnTo>
                  <a:pt x="40" y="402"/>
                </a:lnTo>
                <a:lnTo>
                  <a:pt x="50" y="414"/>
                </a:lnTo>
                <a:lnTo>
                  <a:pt x="64" y="424"/>
                </a:lnTo>
                <a:lnTo>
                  <a:pt x="76" y="434"/>
                </a:lnTo>
                <a:lnTo>
                  <a:pt x="90" y="444"/>
                </a:lnTo>
                <a:lnTo>
                  <a:pt x="106" y="452"/>
                </a:lnTo>
                <a:lnTo>
                  <a:pt x="122" y="456"/>
                </a:lnTo>
                <a:lnTo>
                  <a:pt x="138" y="462"/>
                </a:lnTo>
                <a:lnTo>
                  <a:pt x="156" y="464"/>
                </a:lnTo>
                <a:lnTo>
                  <a:pt x="174" y="464"/>
                </a:lnTo>
                <a:lnTo>
                  <a:pt x="202" y="464"/>
                </a:lnTo>
                <a:lnTo>
                  <a:pt x="202" y="638"/>
                </a:lnTo>
                <a:lnTo>
                  <a:pt x="402" y="464"/>
                </a:lnTo>
                <a:lnTo>
                  <a:pt x="522" y="464"/>
                </a:lnTo>
                <a:lnTo>
                  <a:pt x="522" y="464"/>
                </a:lnTo>
                <a:lnTo>
                  <a:pt x="540" y="464"/>
                </a:lnTo>
                <a:lnTo>
                  <a:pt x="558" y="462"/>
                </a:lnTo>
                <a:lnTo>
                  <a:pt x="574" y="456"/>
                </a:lnTo>
                <a:lnTo>
                  <a:pt x="590" y="452"/>
                </a:lnTo>
                <a:lnTo>
                  <a:pt x="604" y="444"/>
                </a:lnTo>
                <a:lnTo>
                  <a:pt x="620" y="434"/>
                </a:lnTo>
                <a:lnTo>
                  <a:pt x="632" y="424"/>
                </a:lnTo>
                <a:lnTo>
                  <a:pt x="646" y="414"/>
                </a:lnTo>
                <a:lnTo>
                  <a:pt x="656" y="402"/>
                </a:lnTo>
                <a:lnTo>
                  <a:pt x="666" y="388"/>
                </a:lnTo>
                <a:lnTo>
                  <a:pt x="676" y="374"/>
                </a:lnTo>
                <a:lnTo>
                  <a:pt x="682" y="358"/>
                </a:lnTo>
                <a:lnTo>
                  <a:pt x="688" y="342"/>
                </a:lnTo>
                <a:lnTo>
                  <a:pt x="692" y="326"/>
                </a:lnTo>
                <a:lnTo>
                  <a:pt x="696" y="308"/>
                </a:lnTo>
                <a:lnTo>
                  <a:pt x="696" y="290"/>
                </a:lnTo>
                <a:lnTo>
                  <a:pt x="696" y="174"/>
                </a:lnTo>
                <a:lnTo>
                  <a:pt x="696" y="174"/>
                </a:lnTo>
                <a:lnTo>
                  <a:pt x="696" y="156"/>
                </a:lnTo>
                <a:lnTo>
                  <a:pt x="692" y="140"/>
                </a:lnTo>
                <a:lnTo>
                  <a:pt x="688" y="122"/>
                </a:lnTo>
                <a:lnTo>
                  <a:pt x="682" y="106"/>
                </a:lnTo>
                <a:lnTo>
                  <a:pt x="676" y="92"/>
                </a:lnTo>
                <a:lnTo>
                  <a:pt x="666" y="78"/>
                </a:lnTo>
                <a:lnTo>
                  <a:pt x="656" y="64"/>
                </a:lnTo>
                <a:lnTo>
                  <a:pt x="646" y="52"/>
                </a:lnTo>
                <a:lnTo>
                  <a:pt x="632" y="40"/>
                </a:lnTo>
                <a:lnTo>
                  <a:pt x="620" y="30"/>
                </a:lnTo>
                <a:lnTo>
                  <a:pt x="604" y="22"/>
                </a:lnTo>
                <a:lnTo>
                  <a:pt x="590" y="14"/>
                </a:lnTo>
                <a:lnTo>
                  <a:pt x="574" y="8"/>
                </a:lnTo>
                <a:lnTo>
                  <a:pt x="558" y="4"/>
                </a:lnTo>
                <a:lnTo>
                  <a:pt x="540" y="2"/>
                </a:lnTo>
                <a:lnTo>
                  <a:pt x="522" y="0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rgbClr val="993366"/>
              </a:solidFill>
            </a:endParaRPr>
          </a:p>
        </p:txBody>
      </p:sp>
      <p:sp>
        <p:nvSpPr>
          <p:cNvPr id="110" name="TextovéPole 109"/>
          <p:cNvSpPr txBox="1"/>
          <p:nvPr/>
        </p:nvSpPr>
        <p:spPr>
          <a:xfrm rot="18307864">
            <a:off x="6168169" y="2439590"/>
            <a:ext cx="1224700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Samota</a:t>
            </a:r>
          </a:p>
        </p:txBody>
      </p:sp>
      <p:sp>
        <p:nvSpPr>
          <p:cNvPr id="112" name="TextovéPole 111"/>
          <p:cNvSpPr txBox="1"/>
          <p:nvPr/>
        </p:nvSpPr>
        <p:spPr>
          <a:xfrm rot="18307864">
            <a:off x="2102166" y="2765519"/>
            <a:ext cx="1903525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Zlepšení zdravotního stavu maminky</a:t>
            </a:r>
          </a:p>
        </p:txBody>
      </p:sp>
      <p:sp>
        <p:nvSpPr>
          <p:cNvPr id="115" name="TextovéPole 114"/>
          <p:cNvSpPr txBox="1"/>
          <p:nvPr/>
        </p:nvSpPr>
        <p:spPr>
          <a:xfrm rot="18307864">
            <a:off x="1056334" y="3020433"/>
            <a:ext cx="12247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</a:rPr>
              <a:t>Péče o maminku</a:t>
            </a:r>
          </a:p>
        </p:txBody>
      </p:sp>
    </p:spTree>
    <p:extLst>
      <p:ext uri="{BB962C8B-B14F-4D97-AF65-F5344CB8AC3E}">
        <p14:creationId xmlns:p14="http://schemas.microsoft.com/office/powerpoint/2010/main" val="2841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90844" y="4198355"/>
            <a:ext cx="2120947" cy="706889"/>
          </a:xfrm>
          <a:prstGeom prst="roundRect">
            <a:avLst>
              <a:gd name="adj" fmla="val 7787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30896" y="2053962"/>
            <a:ext cx="2120947" cy="592361"/>
          </a:xfrm>
          <a:prstGeom prst="roundRect">
            <a:avLst>
              <a:gd name="adj" fmla="val 7787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112" y="-37300"/>
            <a:ext cx="914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METODIKA PRŮZKUMU</a:t>
            </a:r>
            <a:endParaRPr lang="cs-CZ" sz="4000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267789" y="1278604"/>
            <a:ext cx="6693434" cy="632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Lidé, kteří u sebe či ve své nejbližší domácnosti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zažívají 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posledních 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letech 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zažili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nutnou soustavnou 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péči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člena v rodině – po dobu minimálně 6 měsíců</a:t>
            </a:r>
            <a:r>
              <a:rPr lang="cs-CZ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vznikem vážné životní situace se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jednalo o </a:t>
            </a:r>
            <a:r>
              <a:rPr lang="cs-CZ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ekonomicky aktivního člověka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50106" y="1202749"/>
            <a:ext cx="2120947" cy="777927"/>
          </a:xfrm>
          <a:prstGeom prst="roundRect">
            <a:avLst>
              <a:gd name="adj" fmla="val 7787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Skupinové diskuze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645168" y="2053501"/>
            <a:ext cx="592822" cy="592822"/>
            <a:chOff x="3287437" y="1106779"/>
            <a:chExt cx="635847" cy="635847"/>
          </a:xfrm>
        </p:grpSpPr>
        <p:sp>
          <p:nvSpPr>
            <p:cNvPr id="14" name="Oval 7"/>
            <p:cNvSpPr/>
            <p:nvPr/>
          </p:nvSpPr>
          <p:spPr>
            <a:xfrm>
              <a:off x="3287437" y="1106779"/>
              <a:ext cx="635847" cy="635847"/>
            </a:xfrm>
            <a:prstGeom prst="ellipse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3999" b="1" dirty="0">
                <a:solidFill>
                  <a:schemeClr val="bg1"/>
                </a:solidFill>
              </a:endParaRPr>
            </a:p>
          </p:txBody>
        </p:sp>
        <p:grpSp>
          <p:nvGrpSpPr>
            <p:cNvPr id="15" name="Group 595"/>
            <p:cNvGrpSpPr>
              <a:grpSpLocks noChangeAspect="1"/>
            </p:cNvGrpSpPr>
            <p:nvPr/>
          </p:nvGrpSpPr>
          <p:grpSpPr>
            <a:xfrm>
              <a:off x="3459403" y="1233932"/>
              <a:ext cx="291916" cy="355627"/>
              <a:chOff x="6914538" y="1012977"/>
              <a:chExt cx="1210369" cy="1474536"/>
            </a:xfrm>
            <a:solidFill>
              <a:schemeClr val="bg1"/>
            </a:solidFill>
          </p:grpSpPr>
          <p:sp>
            <p:nvSpPr>
              <p:cNvPr id="16" name="Freeform 19"/>
              <p:cNvSpPr>
                <a:spLocks/>
              </p:cNvSpPr>
              <p:nvPr/>
            </p:nvSpPr>
            <p:spPr bwMode="auto">
              <a:xfrm>
                <a:off x="7661756" y="1231859"/>
                <a:ext cx="327294" cy="328666"/>
              </a:xfrm>
              <a:custGeom>
                <a:avLst/>
                <a:gdLst/>
                <a:ahLst/>
                <a:cxnLst>
                  <a:cxn ang="0">
                    <a:pos x="71" y="186"/>
                  </a:cxn>
                  <a:cxn ang="0">
                    <a:pos x="186" y="131"/>
                  </a:cxn>
                  <a:cxn ang="0">
                    <a:pos x="131" y="16"/>
                  </a:cxn>
                  <a:cxn ang="0">
                    <a:pos x="16" y="71"/>
                  </a:cxn>
                  <a:cxn ang="0">
                    <a:pos x="71" y="186"/>
                  </a:cxn>
                </a:cxnLst>
                <a:rect l="0" t="0" r="r" b="b"/>
                <a:pathLst>
                  <a:path w="202" h="203">
                    <a:moveTo>
                      <a:pt x="71" y="186"/>
                    </a:moveTo>
                    <a:cubicBezTo>
                      <a:pt x="118" y="203"/>
                      <a:pt x="170" y="178"/>
                      <a:pt x="186" y="131"/>
                    </a:cubicBezTo>
                    <a:cubicBezTo>
                      <a:pt x="202" y="84"/>
                      <a:pt x="178" y="33"/>
                      <a:pt x="131" y="16"/>
                    </a:cubicBezTo>
                    <a:cubicBezTo>
                      <a:pt x="84" y="0"/>
                      <a:pt x="33" y="25"/>
                      <a:pt x="16" y="71"/>
                    </a:cubicBezTo>
                    <a:cubicBezTo>
                      <a:pt x="0" y="118"/>
                      <a:pt x="24" y="170"/>
                      <a:pt x="71" y="1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20"/>
              <p:cNvSpPr>
                <a:spLocks/>
              </p:cNvSpPr>
              <p:nvPr/>
            </p:nvSpPr>
            <p:spPr bwMode="auto">
              <a:xfrm>
                <a:off x="7527270" y="1544743"/>
                <a:ext cx="597637" cy="941398"/>
              </a:xfrm>
              <a:custGeom>
                <a:avLst/>
                <a:gdLst/>
                <a:ahLst/>
                <a:cxnLst>
                  <a:cxn ang="0">
                    <a:pos x="364" y="526"/>
                  </a:cxn>
                  <a:cxn ang="0">
                    <a:pos x="315" y="387"/>
                  </a:cxn>
                  <a:cxn ang="0">
                    <a:pos x="263" y="323"/>
                  </a:cxn>
                  <a:cxn ang="0">
                    <a:pos x="257" y="318"/>
                  </a:cxn>
                  <a:cxn ang="0">
                    <a:pos x="254" y="322"/>
                  </a:cxn>
                  <a:cxn ang="0">
                    <a:pos x="224" y="335"/>
                  </a:cxn>
                  <a:cxn ang="0">
                    <a:pos x="197" y="325"/>
                  </a:cxn>
                  <a:cxn ang="0">
                    <a:pos x="154" y="280"/>
                  </a:cxn>
                  <a:cxn ang="0">
                    <a:pos x="143" y="279"/>
                  </a:cxn>
                  <a:cxn ang="0">
                    <a:pos x="144" y="267"/>
                  </a:cxn>
                  <a:cxn ang="0">
                    <a:pos x="80" y="92"/>
                  </a:cxn>
                  <a:cxn ang="0">
                    <a:pos x="83" y="59"/>
                  </a:cxn>
                  <a:cxn ang="0">
                    <a:pos x="122" y="27"/>
                  </a:cxn>
                  <a:cxn ang="0">
                    <a:pos x="130" y="28"/>
                  </a:cxn>
                  <a:cxn ang="0">
                    <a:pos x="161" y="76"/>
                  </a:cxn>
                  <a:cxn ang="0">
                    <a:pos x="161" y="76"/>
                  </a:cxn>
                  <a:cxn ang="0">
                    <a:pos x="160" y="79"/>
                  </a:cxn>
                  <a:cxn ang="0">
                    <a:pos x="160" y="92"/>
                  </a:cxn>
                  <a:cxn ang="0">
                    <a:pos x="171" y="154"/>
                  </a:cxn>
                  <a:cxn ang="0">
                    <a:pos x="185" y="112"/>
                  </a:cxn>
                  <a:cxn ang="0">
                    <a:pos x="158" y="13"/>
                  </a:cxn>
                  <a:cxn ang="0">
                    <a:pos x="47" y="70"/>
                  </a:cxn>
                  <a:cxn ang="0">
                    <a:pos x="0" y="288"/>
                  </a:cxn>
                  <a:cxn ang="0">
                    <a:pos x="85" y="368"/>
                  </a:cxn>
                  <a:cxn ang="0">
                    <a:pos x="98" y="369"/>
                  </a:cxn>
                  <a:cxn ang="0">
                    <a:pos x="105" y="370"/>
                  </a:cxn>
                  <a:cxn ang="0">
                    <a:pos x="154" y="373"/>
                  </a:cxn>
                  <a:cxn ang="0">
                    <a:pos x="185" y="382"/>
                  </a:cxn>
                  <a:cxn ang="0">
                    <a:pos x="230" y="424"/>
                  </a:cxn>
                  <a:cxn ang="0">
                    <a:pos x="274" y="545"/>
                  </a:cxn>
                  <a:cxn ang="0">
                    <a:pos x="319" y="581"/>
                  </a:cxn>
                  <a:cxn ang="0">
                    <a:pos x="328" y="580"/>
                  </a:cxn>
                  <a:cxn ang="0">
                    <a:pos x="364" y="526"/>
                  </a:cxn>
                </a:cxnLst>
                <a:rect l="0" t="0" r="r" b="b"/>
                <a:pathLst>
                  <a:path w="369" h="581">
                    <a:moveTo>
                      <a:pt x="364" y="526"/>
                    </a:moveTo>
                    <a:cubicBezTo>
                      <a:pt x="352" y="467"/>
                      <a:pt x="335" y="422"/>
                      <a:pt x="315" y="387"/>
                    </a:cubicBezTo>
                    <a:cubicBezTo>
                      <a:pt x="300" y="360"/>
                      <a:pt x="283" y="339"/>
                      <a:pt x="263" y="323"/>
                    </a:cubicBezTo>
                    <a:cubicBezTo>
                      <a:pt x="261" y="321"/>
                      <a:pt x="259" y="320"/>
                      <a:pt x="257" y="318"/>
                    </a:cubicBezTo>
                    <a:cubicBezTo>
                      <a:pt x="256" y="320"/>
                      <a:pt x="255" y="321"/>
                      <a:pt x="254" y="322"/>
                    </a:cubicBezTo>
                    <a:cubicBezTo>
                      <a:pt x="246" y="331"/>
                      <a:pt x="236" y="335"/>
                      <a:pt x="224" y="335"/>
                    </a:cubicBezTo>
                    <a:cubicBezTo>
                      <a:pt x="214" y="335"/>
                      <a:pt x="205" y="332"/>
                      <a:pt x="197" y="325"/>
                    </a:cubicBezTo>
                    <a:cubicBezTo>
                      <a:pt x="181" y="310"/>
                      <a:pt x="167" y="295"/>
                      <a:pt x="154" y="280"/>
                    </a:cubicBezTo>
                    <a:cubicBezTo>
                      <a:pt x="150" y="280"/>
                      <a:pt x="147" y="280"/>
                      <a:pt x="143" y="279"/>
                    </a:cubicBezTo>
                    <a:cubicBezTo>
                      <a:pt x="143" y="275"/>
                      <a:pt x="144" y="271"/>
                      <a:pt x="144" y="267"/>
                    </a:cubicBezTo>
                    <a:cubicBezTo>
                      <a:pt x="86" y="191"/>
                      <a:pt x="79" y="122"/>
                      <a:pt x="80" y="92"/>
                    </a:cubicBezTo>
                    <a:cubicBezTo>
                      <a:pt x="80" y="73"/>
                      <a:pt x="82" y="62"/>
                      <a:pt x="83" y="59"/>
                    </a:cubicBezTo>
                    <a:cubicBezTo>
                      <a:pt x="87" y="40"/>
                      <a:pt x="103" y="27"/>
                      <a:pt x="122" y="27"/>
                    </a:cubicBezTo>
                    <a:cubicBezTo>
                      <a:pt x="125" y="27"/>
                      <a:pt x="128" y="28"/>
                      <a:pt x="130" y="28"/>
                    </a:cubicBezTo>
                    <a:cubicBezTo>
                      <a:pt x="152" y="33"/>
                      <a:pt x="165" y="54"/>
                      <a:pt x="161" y="76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1" y="76"/>
                      <a:pt x="160" y="77"/>
                      <a:pt x="160" y="79"/>
                    </a:cubicBezTo>
                    <a:cubicBezTo>
                      <a:pt x="160" y="81"/>
                      <a:pt x="160" y="86"/>
                      <a:pt x="160" y="92"/>
                    </a:cubicBezTo>
                    <a:cubicBezTo>
                      <a:pt x="160" y="113"/>
                      <a:pt x="164" y="133"/>
                      <a:pt x="171" y="154"/>
                    </a:cubicBezTo>
                    <a:cubicBezTo>
                      <a:pt x="176" y="139"/>
                      <a:pt x="181" y="125"/>
                      <a:pt x="185" y="112"/>
                    </a:cubicBezTo>
                    <a:cubicBezTo>
                      <a:pt x="200" y="74"/>
                      <a:pt x="191" y="25"/>
                      <a:pt x="158" y="13"/>
                    </a:cubicBezTo>
                    <a:cubicBezTo>
                      <a:pt x="125" y="0"/>
                      <a:pt x="73" y="14"/>
                      <a:pt x="47" y="70"/>
                    </a:cubicBezTo>
                    <a:cubicBezTo>
                      <a:pt x="11" y="147"/>
                      <a:pt x="0" y="198"/>
                      <a:pt x="0" y="288"/>
                    </a:cubicBezTo>
                    <a:cubicBezTo>
                      <a:pt x="6" y="353"/>
                      <a:pt x="49" y="365"/>
                      <a:pt x="85" y="368"/>
                    </a:cubicBezTo>
                    <a:cubicBezTo>
                      <a:pt x="90" y="369"/>
                      <a:pt x="94" y="369"/>
                      <a:pt x="98" y="369"/>
                    </a:cubicBezTo>
                    <a:cubicBezTo>
                      <a:pt x="100" y="370"/>
                      <a:pt x="102" y="370"/>
                      <a:pt x="105" y="370"/>
                    </a:cubicBezTo>
                    <a:cubicBezTo>
                      <a:pt x="123" y="371"/>
                      <a:pt x="139" y="371"/>
                      <a:pt x="154" y="373"/>
                    </a:cubicBezTo>
                    <a:cubicBezTo>
                      <a:pt x="165" y="374"/>
                      <a:pt x="175" y="377"/>
                      <a:pt x="185" y="382"/>
                    </a:cubicBezTo>
                    <a:cubicBezTo>
                      <a:pt x="200" y="388"/>
                      <a:pt x="214" y="399"/>
                      <a:pt x="230" y="424"/>
                    </a:cubicBezTo>
                    <a:cubicBezTo>
                      <a:pt x="246" y="448"/>
                      <a:pt x="262" y="486"/>
                      <a:pt x="274" y="545"/>
                    </a:cubicBezTo>
                    <a:cubicBezTo>
                      <a:pt x="278" y="566"/>
                      <a:pt x="298" y="581"/>
                      <a:pt x="319" y="581"/>
                    </a:cubicBezTo>
                    <a:cubicBezTo>
                      <a:pt x="322" y="581"/>
                      <a:pt x="325" y="581"/>
                      <a:pt x="328" y="580"/>
                    </a:cubicBezTo>
                    <a:cubicBezTo>
                      <a:pt x="353" y="575"/>
                      <a:pt x="369" y="551"/>
                      <a:pt x="364" y="5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21"/>
              <p:cNvSpPr>
                <a:spLocks/>
              </p:cNvSpPr>
              <p:nvPr/>
            </p:nvSpPr>
            <p:spPr bwMode="auto">
              <a:xfrm>
                <a:off x="7667931" y="1596205"/>
                <a:ext cx="280636" cy="478247"/>
              </a:xfrm>
              <a:custGeom>
                <a:avLst/>
                <a:gdLst/>
                <a:ahLst/>
                <a:cxnLst>
                  <a:cxn ang="0">
                    <a:pos x="65" y="46"/>
                  </a:cxn>
                  <a:cxn ang="0">
                    <a:pos x="66" y="43"/>
                  </a:cxn>
                  <a:cxn ang="0">
                    <a:pos x="66" y="42"/>
                  </a:cxn>
                  <a:cxn ang="0">
                    <a:pos x="42" y="4"/>
                  </a:cxn>
                  <a:cxn ang="0">
                    <a:pos x="3" y="28"/>
                  </a:cxn>
                  <a:cxn ang="0">
                    <a:pos x="1" y="60"/>
                  </a:cxn>
                  <a:cxn ang="0">
                    <a:pos x="59" y="224"/>
                  </a:cxn>
                  <a:cxn ang="0">
                    <a:pos x="79" y="250"/>
                  </a:cxn>
                  <a:cxn ang="0">
                    <a:pos x="116" y="287"/>
                  </a:cxn>
                  <a:cxn ang="0">
                    <a:pos x="137" y="295"/>
                  </a:cxn>
                  <a:cxn ang="0">
                    <a:pos x="161" y="285"/>
                  </a:cxn>
                  <a:cxn ang="0">
                    <a:pos x="164" y="281"/>
                  </a:cxn>
                  <a:cxn ang="0">
                    <a:pos x="159" y="240"/>
                  </a:cxn>
                  <a:cxn ang="0">
                    <a:pos x="81" y="134"/>
                  </a:cxn>
                  <a:cxn ang="0">
                    <a:pos x="65" y="60"/>
                  </a:cxn>
                  <a:cxn ang="0">
                    <a:pos x="65" y="46"/>
                  </a:cxn>
                </a:cxnLst>
                <a:rect l="0" t="0" r="r" b="b"/>
                <a:pathLst>
                  <a:path w="173" h="295">
                    <a:moveTo>
                      <a:pt x="65" y="46"/>
                    </a:moveTo>
                    <a:cubicBezTo>
                      <a:pt x="66" y="44"/>
                      <a:pt x="66" y="43"/>
                      <a:pt x="66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70" y="25"/>
                      <a:pt x="59" y="8"/>
                      <a:pt x="42" y="4"/>
                    </a:cubicBezTo>
                    <a:cubicBezTo>
                      <a:pt x="24" y="0"/>
                      <a:pt x="7" y="11"/>
                      <a:pt x="3" y="28"/>
                    </a:cubicBezTo>
                    <a:cubicBezTo>
                      <a:pt x="3" y="30"/>
                      <a:pt x="1" y="42"/>
                      <a:pt x="1" y="60"/>
                    </a:cubicBezTo>
                    <a:cubicBezTo>
                      <a:pt x="0" y="95"/>
                      <a:pt x="10" y="157"/>
                      <a:pt x="59" y="224"/>
                    </a:cubicBezTo>
                    <a:cubicBezTo>
                      <a:pt x="65" y="233"/>
                      <a:pt x="72" y="241"/>
                      <a:pt x="79" y="250"/>
                    </a:cubicBezTo>
                    <a:cubicBezTo>
                      <a:pt x="90" y="262"/>
                      <a:pt x="102" y="275"/>
                      <a:pt x="116" y="287"/>
                    </a:cubicBezTo>
                    <a:cubicBezTo>
                      <a:pt x="122" y="293"/>
                      <a:pt x="130" y="295"/>
                      <a:pt x="137" y="295"/>
                    </a:cubicBezTo>
                    <a:cubicBezTo>
                      <a:pt x="146" y="295"/>
                      <a:pt x="155" y="292"/>
                      <a:pt x="161" y="285"/>
                    </a:cubicBezTo>
                    <a:cubicBezTo>
                      <a:pt x="162" y="284"/>
                      <a:pt x="163" y="283"/>
                      <a:pt x="164" y="281"/>
                    </a:cubicBezTo>
                    <a:cubicBezTo>
                      <a:pt x="173" y="268"/>
                      <a:pt x="171" y="251"/>
                      <a:pt x="159" y="240"/>
                    </a:cubicBezTo>
                    <a:cubicBezTo>
                      <a:pt x="117" y="202"/>
                      <a:pt x="94" y="165"/>
                      <a:pt x="81" y="134"/>
                    </a:cubicBezTo>
                    <a:cubicBezTo>
                      <a:pt x="67" y="102"/>
                      <a:pt x="65" y="76"/>
                      <a:pt x="65" y="60"/>
                    </a:cubicBezTo>
                    <a:cubicBezTo>
                      <a:pt x="65" y="54"/>
                      <a:pt x="65" y="49"/>
                      <a:pt x="65" y="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22"/>
              <p:cNvSpPr>
                <a:spLocks/>
              </p:cNvSpPr>
              <p:nvPr/>
            </p:nvSpPr>
            <p:spPr bwMode="auto">
              <a:xfrm>
                <a:off x="7277512" y="1867234"/>
                <a:ext cx="614104" cy="620279"/>
              </a:xfrm>
              <a:custGeom>
                <a:avLst/>
                <a:gdLst/>
                <a:ahLst/>
                <a:cxnLst>
                  <a:cxn ang="0">
                    <a:pos x="246" y="332"/>
                  </a:cxn>
                  <a:cxn ang="0">
                    <a:pos x="218" y="335"/>
                  </a:cxn>
                  <a:cxn ang="0">
                    <a:pos x="50" y="193"/>
                  </a:cxn>
                  <a:cxn ang="0">
                    <a:pos x="48" y="164"/>
                  </a:cxn>
                  <a:cxn ang="0">
                    <a:pos x="99" y="43"/>
                  </a:cxn>
                  <a:cxn ang="0">
                    <a:pos x="99" y="9"/>
                  </a:cxn>
                  <a:cxn ang="0">
                    <a:pos x="65" y="9"/>
                  </a:cxn>
                  <a:cxn ang="0">
                    <a:pos x="0" y="164"/>
                  </a:cxn>
                  <a:cxn ang="0">
                    <a:pos x="3" y="201"/>
                  </a:cxn>
                  <a:cxn ang="0">
                    <a:pos x="218" y="383"/>
                  </a:cxn>
                  <a:cxn ang="0">
                    <a:pos x="254" y="380"/>
                  </a:cxn>
                  <a:cxn ang="0">
                    <a:pos x="369" y="322"/>
                  </a:cxn>
                  <a:cxn ang="0">
                    <a:pos x="370" y="288"/>
                  </a:cxn>
                  <a:cxn ang="0">
                    <a:pos x="336" y="287"/>
                  </a:cxn>
                  <a:cxn ang="0">
                    <a:pos x="336" y="287"/>
                  </a:cxn>
                  <a:cxn ang="0">
                    <a:pos x="246" y="332"/>
                  </a:cxn>
                </a:cxnLst>
                <a:rect l="0" t="0" r="r" b="b"/>
                <a:pathLst>
                  <a:path w="379" h="383">
                    <a:moveTo>
                      <a:pt x="246" y="332"/>
                    </a:moveTo>
                    <a:cubicBezTo>
                      <a:pt x="237" y="334"/>
                      <a:pt x="227" y="335"/>
                      <a:pt x="218" y="335"/>
                    </a:cubicBezTo>
                    <a:cubicBezTo>
                      <a:pt x="136" y="335"/>
                      <a:pt x="64" y="276"/>
                      <a:pt x="50" y="193"/>
                    </a:cubicBezTo>
                    <a:cubicBezTo>
                      <a:pt x="49" y="183"/>
                      <a:pt x="48" y="174"/>
                      <a:pt x="48" y="164"/>
                    </a:cubicBezTo>
                    <a:cubicBezTo>
                      <a:pt x="48" y="118"/>
                      <a:pt x="67" y="75"/>
                      <a:pt x="99" y="43"/>
                    </a:cubicBezTo>
                    <a:cubicBezTo>
                      <a:pt x="108" y="34"/>
                      <a:pt x="108" y="19"/>
                      <a:pt x="99" y="9"/>
                    </a:cubicBezTo>
                    <a:cubicBezTo>
                      <a:pt x="90" y="0"/>
                      <a:pt x="75" y="0"/>
                      <a:pt x="65" y="9"/>
                    </a:cubicBezTo>
                    <a:cubicBezTo>
                      <a:pt x="24" y="49"/>
                      <a:pt x="0" y="105"/>
                      <a:pt x="0" y="164"/>
                    </a:cubicBezTo>
                    <a:cubicBezTo>
                      <a:pt x="0" y="177"/>
                      <a:pt x="1" y="189"/>
                      <a:pt x="3" y="201"/>
                    </a:cubicBezTo>
                    <a:cubicBezTo>
                      <a:pt x="21" y="307"/>
                      <a:pt x="113" y="383"/>
                      <a:pt x="218" y="383"/>
                    </a:cubicBezTo>
                    <a:cubicBezTo>
                      <a:pt x="230" y="383"/>
                      <a:pt x="242" y="382"/>
                      <a:pt x="254" y="380"/>
                    </a:cubicBezTo>
                    <a:cubicBezTo>
                      <a:pt x="299" y="372"/>
                      <a:pt x="338" y="351"/>
                      <a:pt x="369" y="322"/>
                    </a:cubicBezTo>
                    <a:cubicBezTo>
                      <a:pt x="378" y="313"/>
                      <a:pt x="379" y="298"/>
                      <a:pt x="370" y="288"/>
                    </a:cubicBezTo>
                    <a:cubicBezTo>
                      <a:pt x="360" y="279"/>
                      <a:pt x="345" y="278"/>
                      <a:pt x="336" y="287"/>
                    </a:cubicBezTo>
                    <a:cubicBezTo>
                      <a:pt x="336" y="287"/>
                      <a:pt x="336" y="287"/>
                      <a:pt x="336" y="287"/>
                    </a:cubicBezTo>
                    <a:cubicBezTo>
                      <a:pt x="312" y="310"/>
                      <a:pt x="281" y="326"/>
                      <a:pt x="246" y="3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7025008" y="1012977"/>
                <a:ext cx="325235" cy="325921"/>
              </a:xfrm>
              <a:custGeom>
                <a:avLst/>
                <a:gdLst/>
                <a:ahLst/>
                <a:cxnLst>
                  <a:cxn ang="0">
                    <a:pos x="75" y="187"/>
                  </a:cxn>
                  <a:cxn ang="0">
                    <a:pos x="187" y="126"/>
                  </a:cxn>
                  <a:cxn ang="0">
                    <a:pos x="126" y="14"/>
                  </a:cxn>
                  <a:cxn ang="0">
                    <a:pos x="14" y="75"/>
                  </a:cxn>
                  <a:cxn ang="0">
                    <a:pos x="75" y="187"/>
                  </a:cxn>
                </a:cxnLst>
                <a:rect l="0" t="0" r="r" b="b"/>
                <a:pathLst>
                  <a:path w="201" h="201">
                    <a:moveTo>
                      <a:pt x="75" y="187"/>
                    </a:moveTo>
                    <a:cubicBezTo>
                      <a:pt x="123" y="201"/>
                      <a:pt x="173" y="173"/>
                      <a:pt x="187" y="126"/>
                    </a:cubicBezTo>
                    <a:cubicBezTo>
                      <a:pt x="201" y="78"/>
                      <a:pt x="173" y="28"/>
                      <a:pt x="126" y="14"/>
                    </a:cubicBezTo>
                    <a:cubicBezTo>
                      <a:pt x="78" y="0"/>
                      <a:pt x="28" y="28"/>
                      <a:pt x="14" y="75"/>
                    </a:cubicBezTo>
                    <a:cubicBezTo>
                      <a:pt x="0" y="123"/>
                      <a:pt x="28" y="173"/>
                      <a:pt x="75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6914538" y="1330664"/>
                <a:ext cx="314257" cy="1147243"/>
              </a:xfrm>
              <a:custGeom>
                <a:avLst/>
                <a:gdLst/>
                <a:ahLst/>
                <a:cxnLst>
                  <a:cxn ang="0">
                    <a:pos x="59" y="364"/>
                  </a:cxn>
                  <a:cxn ang="0">
                    <a:pos x="76" y="482"/>
                  </a:cxn>
                  <a:cxn ang="0">
                    <a:pos x="52" y="645"/>
                  </a:cxn>
                  <a:cxn ang="0">
                    <a:pos x="87" y="706"/>
                  </a:cxn>
                  <a:cxn ang="0">
                    <a:pos x="100" y="708"/>
                  </a:cxn>
                  <a:cxn ang="0">
                    <a:pos x="149" y="671"/>
                  </a:cxn>
                  <a:cxn ang="0">
                    <a:pos x="176" y="482"/>
                  </a:cxn>
                  <a:cxn ang="0">
                    <a:pos x="148" y="315"/>
                  </a:cxn>
                  <a:cxn ang="0">
                    <a:pos x="148" y="312"/>
                  </a:cxn>
                  <a:cxn ang="0">
                    <a:pos x="154" y="221"/>
                  </a:cxn>
                  <a:cxn ang="0">
                    <a:pos x="115" y="170"/>
                  </a:cxn>
                  <a:cxn ang="0">
                    <a:pos x="79" y="77"/>
                  </a:cxn>
                  <a:cxn ang="0">
                    <a:pos x="87" y="47"/>
                  </a:cxn>
                  <a:cxn ang="0">
                    <a:pos x="114" y="32"/>
                  </a:cxn>
                  <a:cxn ang="0">
                    <a:pos x="119" y="32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70"/>
                  </a:cxn>
                  <a:cxn ang="0">
                    <a:pos x="163" y="83"/>
                  </a:cxn>
                  <a:cxn ang="0">
                    <a:pos x="178" y="118"/>
                  </a:cxn>
                  <a:cxn ang="0">
                    <a:pos x="180" y="108"/>
                  </a:cxn>
                  <a:cxn ang="0">
                    <a:pos x="148" y="10"/>
                  </a:cxn>
                  <a:cxn ang="0">
                    <a:pos x="41" y="73"/>
                  </a:cxn>
                  <a:cxn ang="0">
                    <a:pos x="6" y="294"/>
                  </a:cxn>
                  <a:cxn ang="0">
                    <a:pos x="59" y="364"/>
                  </a:cxn>
                </a:cxnLst>
                <a:rect l="0" t="0" r="r" b="b"/>
                <a:pathLst>
                  <a:path w="194" h="708">
                    <a:moveTo>
                      <a:pt x="59" y="364"/>
                    </a:moveTo>
                    <a:cubicBezTo>
                      <a:pt x="67" y="389"/>
                      <a:pt x="76" y="429"/>
                      <a:pt x="76" y="482"/>
                    </a:cubicBezTo>
                    <a:cubicBezTo>
                      <a:pt x="76" y="527"/>
                      <a:pt x="70" y="581"/>
                      <a:pt x="52" y="645"/>
                    </a:cubicBezTo>
                    <a:cubicBezTo>
                      <a:pt x="45" y="671"/>
                      <a:pt x="60" y="699"/>
                      <a:pt x="87" y="706"/>
                    </a:cubicBezTo>
                    <a:cubicBezTo>
                      <a:pt x="91" y="707"/>
                      <a:pt x="96" y="708"/>
                      <a:pt x="100" y="708"/>
                    </a:cubicBezTo>
                    <a:cubicBezTo>
                      <a:pt x="122" y="708"/>
                      <a:pt x="142" y="693"/>
                      <a:pt x="149" y="671"/>
                    </a:cubicBezTo>
                    <a:cubicBezTo>
                      <a:pt x="169" y="599"/>
                      <a:pt x="176" y="536"/>
                      <a:pt x="176" y="482"/>
                    </a:cubicBezTo>
                    <a:cubicBezTo>
                      <a:pt x="176" y="406"/>
                      <a:pt x="161" y="349"/>
                      <a:pt x="148" y="315"/>
                    </a:cubicBezTo>
                    <a:cubicBezTo>
                      <a:pt x="148" y="314"/>
                      <a:pt x="148" y="313"/>
                      <a:pt x="148" y="312"/>
                    </a:cubicBezTo>
                    <a:cubicBezTo>
                      <a:pt x="146" y="282"/>
                      <a:pt x="149" y="251"/>
                      <a:pt x="154" y="221"/>
                    </a:cubicBezTo>
                    <a:cubicBezTo>
                      <a:pt x="137" y="203"/>
                      <a:pt x="125" y="186"/>
                      <a:pt x="115" y="170"/>
                    </a:cubicBezTo>
                    <a:cubicBezTo>
                      <a:pt x="88" y="125"/>
                      <a:pt x="81" y="88"/>
                      <a:pt x="79" y="77"/>
                    </a:cubicBezTo>
                    <a:cubicBezTo>
                      <a:pt x="78" y="66"/>
                      <a:pt x="81" y="56"/>
                      <a:pt x="87" y="47"/>
                    </a:cubicBezTo>
                    <a:cubicBezTo>
                      <a:pt x="94" y="39"/>
                      <a:pt x="103" y="34"/>
                      <a:pt x="114" y="32"/>
                    </a:cubicBezTo>
                    <a:cubicBezTo>
                      <a:pt x="116" y="32"/>
                      <a:pt x="117" y="32"/>
                      <a:pt x="119" y="32"/>
                    </a:cubicBezTo>
                    <a:cubicBezTo>
                      <a:pt x="139" y="32"/>
                      <a:pt x="156" y="4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8"/>
                      <a:pt x="159" y="69"/>
                      <a:pt x="159" y="70"/>
                    </a:cubicBezTo>
                    <a:cubicBezTo>
                      <a:pt x="160" y="73"/>
                      <a:pt x="161" y="77"/>
                      <a:pt x="163" y="83"/>
                    </a:cubicBezTo>
                    <a:cubicBezTo>
                      <a:pt x="165" y="92"/>
                      <a:pt x="170" y="104"/>
                      <a:pt x="178" y="118"/>
                    </a:cubicBezTo>
                    <a:cubicBezTo>
                      <a:pt x="179" y="115"/>
                      <a:pt x="179" y="111"/>
                      <a:pt x="180" y="108"/>
                    </a:cubicBezTo>
                    <a:cubicBezTo>
                      <a:pt x="194" y="69"/>
                      <a:pt x="181" y="20"/>
                      <a:pt x="148" y="10"/>
                    </a:cubicBezTo>
                    <a:cubicBezTo>
                      <a:pt x="114" y="0"/>
                      <a:pt x="64" y="16"/>
                      <a:pt x="41" y="73"/>
                    </a:cubicBezTo>
                    <a:cubicBezTo>
                      <a:pt x="9" y="152"/>
                      <a:pt x="0" y="204"/>
                      <a:pt x="6" y="294"/>
                    </a:cubicBezTo>
                    <a:cubicBezTo>
                      <a:pt x="12" y="338"/>
                      <a:pt x="34" y="356"/>
                      <a:pt x="59" y="3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7052454" y="1392418"/>
                <a:ext cx="424727" cy="434333"/>
              </a:xfrm>
              <a:custGeom>
                <a:avLst/>
                <a:gdLst/>
                <a:ahLst/>
                <a:cxnLst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30" y="2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37" y="128"/>
                  </a:cxn>
                  <a:cxn ang="0">
                    <a:pos x="71" y="173"/>
                  </a:cxn>
                  <a:cxn ang="0">
                    <a:pos x="215" y="266"/>
                  </a:cxn>
                  <a:cxn ang="0">
                    <a:pos x="226" y="268"/>
                  </a:cxn>
                  <a:cxn ang="0">
                    <a:pos x="256" y="247"/>
                  </a:cxn>
                  <a:cxn ang="0">
                    <a:pos x="237" y="206"/>
                  </a:cxn>
                  <a:cxn ang="0">
                    <a:pos x="92" y="95"/>
                  </a:cxn>
                  <a:cxn ang="0">
                    <a:pos x="90" y="91"/>
                  </a:cxn>
                  <a:cxn ang="0">
                    <a:pos x="70" y="47"/>
                  </a:cxn>
                  <a:cxn ang="0">
                    <a:pos x="66" y="34"/>
                  </a:cxn>
                </a:cxnLst>
                <a:rect l="0" t="0" r="r" b="b"/>
                <a:pathLst>
                  <a:path w="262" h="268">
                    <a:moveTo>
                      <a:pt x="66" y="34"/>
                    </a:moveTo>
                    <a:cubicBezTo>
                      <a:pt x="66" y="32"/>
                      <a:pt x="66" y="31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3" y="12"/>
                      <a:pt x="48" y="0"/>
                      <a:pt x="30" y="2"/>
                    </a:cubicBezTo>
                    <a:cubicBezTo>
                      <a:pt x="12" y="4"/>
                      <a:pt x="0" y="20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3" y="41"/>
                      <a:pt x="8" y="80"/>
                      <a:pt x="37" y="128"/>
                    </a:cubicBezTo>
                    <a:cubicBezTo>
                      <a:pt x="46" y="143"/>
                      <a:pt x="57" y="158"/>
                      <a:pt x="71" y="173"/>
                    </a:cubicBezTo>
                    <a:cubicBezTo>
                      <a:pt x="103" y="208"/>
                      <a:pt x="149" y="243"/>
                      <a:pt x="215" y="266"/>
                    </a:cubicBezTo>
                    <a:cubicBezTo>
                      <a:pt x="219" y="267"/>
                      <a:pt x="222" y="268"/>
                      <a:pt x="226" y="268"/>
                    </a:cubicBezTo>
                    <a:cubicBezTo>
                      <a:pt x="239" y="268"/>
                      <a:pt x="251" y="260"/>
                      <a:pt x="256" y="247"/>
                    </a:cubicBezTo>
                    <a:cubicBezTo>
                      <a:pt x="262" y="230"/>
                      <a:pt x="253" y="212"/>
                      <a:pt x="237" y="206"/>
                    </a:cubicBezTo>
                    <a:cubicBezTo>
                      <a:pt x="156" y="177"/>
                      <a:pt x="115" y="132"/>
                      <a:pt x="92" y="95"/>
                    </a:cubicBezTo>
                    <a:cubicBezTo>
                      <a:pt x="91" y="94"/>
                      <a:pt x="90" y="93"/>
                      <a:pt x="90" y="91"/>
                    </a:cubicBezTo>
                    <a:cubicBezTo>
                      <a:pt x="80" y="74"/>
                      <a:pt x="73" y="58"/>
                      <a:pt x="70" y="47"/>
                    </a:cubicBezTo>
                    <a:cubicBezTo>
                      <a:pt x="68" y="41"/>
                      <a:pt x="67" y="37"/>
                      <a:pt x="66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26" name="Zástupný symbol pro text 1"/>
          <p:cNvSpPr txBox="1">
            <a:spLocks/>
          </p:cNvSpPr>
          <p:nvPr/>
        </p:nvSpPr>
        <p:spPr>
          <a:xfrm>
            <a:off x="-1826" y="4110947"/>
            <a:ext cx="3059113" cy="10852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ástupný symbol pro text 1"/>
          <p:cNvSpPr txBox="1">
            <a:spLocks/>
          </p:cNvSpPr>
          <p:nvPr/>
        </p:nvSpPr>
        <p:spPr>
          <a:xfrm>
            <a:off x="2283472" y="2108385"/>
            <a:ext cx="4951540" cy="483054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Péče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o člena 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domácnosti/rodiny </a:t>
            </a:r>
          </a:p>
          <a:p>
            <a:pPr marL="0" indent="0">
              <a:buNone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Péče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trvala minimálně 6 měsíců.</a:t>
            </a:r>
          </a:p>
        </p:txBody>
      </p:sp>
      <p:sp>
        <p:nvSpPr>
          <p:cNvPr id="28" name="Zástupný symbol pro text 1"/>
          <p:cNvSpPr txBox="1">
            <a:spLocks/>
          </p:cNvSpPr>
          <p:nvPr/>
        </p:nvSpPr>
        <p:spPr>
          <a:xfrm>
            <a:off x="6074078" y="4154170"/>
            <a:ext cx="3059112" cy="1078081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146430" y="701827"/>
            <a:ext cx="2124624" cy="460817"/>
          </a:xfrm>
          <a:prstGeom prst="roundRect">
            <a:avLst>
              <a:gd name="adj" fmla="val 7787"/>
            </a:avLst>
          </a:prstGeom>
          <a:solidFill>
            <a:srgbClr val="993366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Kvalitativní část</a:t>
            </a:r>
            <a:endParaRPr lang="cs-CZ" sz="14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334" y="2156876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Pečovatelé</a:t>
            </a:r>
          </a:p>
          <a:p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90844" y="2919932"/>
            <a:ext cx="2124624" cy="460817"/>
          </a:xfrm>
          <a:prstGeom prst="roundRect">
            <a:avLst>
              <a:gd name="adj" fmla="val 7787"/>
            </a:avLst>
          </a:prstGeom>
          <a:solidFill>
            <a:srgbClr val="993366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Kvantitativní část</a:t>
            </a:r>
            <a:endParaRPr lang="cs-CZ" sz="14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92273" y="3468157"/>
            <a:ext cx="2120947" cy="592361"/>
          </a:xfrm>
          <a:prstGeom prst="roundRect">
            <a:avLst>
              <a:gd name="adj" fmla="val 7787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sx="98000" sy="98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600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96996" y="3481243"/>
            <a:ext cx="23867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Metoda a termín </a:t>
            </a:r>
            <a:b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sběru dat</a:t>
            </a:r>
          </a:p>
          <a:p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96996" y="4270633"/>
            <a:ext cx="23867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Cílová skupina </a:t>
            </a:r>
            <a:b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cs-CZ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 velikost vzorku</a:t>
            </a:r>
          </a:p>
          <a:p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283472" y="4222935"/>
            <a:ext cx="54358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A/ POPULACE </a:t>
            </a:r>
            <a:r>
              <a:rPr lang="cs-CZ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 (N=1000) ekonomicky aktivní</a:t>
            </a:r>
            <a:endParaRPr lang="cs-CZ" sz="1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74737" y="4462377"/>
            <a:ext cx="5869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3038"/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Lidé, kteří se min. 6 měsíců starali o bezmocného blízkého, který vyžadoval soustavnou péči (n=144)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Zástupný symbol pro text 1"/>
          <p:cNvSpPr txBox="1">
            <a:spLocks/>
          </p:cNvSpPr>
          <p:nvPr/>
        </p:nvSpPr>
        <p:spPr>
          <a:xfrm>
            <a:off x="2300056" y="3529000"/>
            <a:ext cx="4951540" cy="478360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44500" indent="-203200" algn="l" defTabSz="914400" rtl="0" eaLnBrk="1" latinLnBrk="0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§"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622300" indent="-127000" algn="l" defTabSz="914400" rtl="0" eaLnBrk="1" latinLnBrk="0" hangingPunct="1">
              <a:spcBef>
                <a:spcPct val="20000"/>
              </a:spcBef>
              <a:buSzPct val="100000"/>
              <a:buFont typeface="Arial" pitchFamily="34" charset="0"/>
              <a:buNone/>
              <a:defRPr sz="18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9017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257300" indent="-1397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404040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CASI online dotazování</a:t>
            </a:r>
          </a:p>
          <a:p>
            <a:pPr marL="0" indent="0">
              <a:buNone/>
            </a:pPr>
            <a:r>
              <a:rPr lang="cs-C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Leden – únor 2017</a:t>
            </a:r>
            <a:endParaRPr lang="cs-CZ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65"/>
          <a:stretch/>
        </p:blipFill>
        <p:spPr>
          <a:xfrm>
            <a:off x="0" y="-7131"/>
            <a:ext cx="9239147" cy="5184577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-12075" y="89355"/>
            <a:ext cx="5520180" cy="707886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V čem pomůže?</a:t>
            </a:r>
            <a:endParaRPr lang="cs-CZ" sz="40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474730" y="833911"/>
            <a:ext cx="1944216" cy="1944216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426469" y="1482854"/>
            <a:ext cx="2097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 případ úrazu i nemoci</a:t>
            </a:r>
            <a:endParaRPr lang="cs-CZ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91120" y="1059582"/>
            <a:ext cx="2303791" cy="2303791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8519" y="1569894"/>
            <a:ext cx="24489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Na dlouhodobou péči – od </a:t>
            </a: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29. </a:t>
            </a:r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dne (zpětně) až po dobu jednoho </a:t>
            </a: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roku</a:t>
            </a:r>
            <a:endParaRPr lang="cs-CZ" sz="1700" b="1" dirty="0">
              <a:solidFill>
                <a:schemeClr val="tx2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7134367" y="947219"/>
            <a:ext cx="2008046" cy="2008046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913894" y="1388112"/>
            <a:ext cx="24489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Řeší </a:t>
            </a: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výpadek </a:t>
            </a:r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příjmu </a:t>
            </a: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ošetřujícího </a:t>
            </a:r>
            <a:b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člena </a:t>
            </a:r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rodiny</a:t>
            </a:r>
          </a:p>
        </p:txBody>
      </p:sp>
      <p:sp>
        <p:nvSpPr>
          <p:cNvPr id="12" name="Ovál 11"/>
          <p:cNvSpPr/>
          <p:nvPr/>
        </p:nvSpPr>
        <p:spPr>
          <a:xfrm>
            <a:off x="1246272" y="3316973"/>
            <a:ext cx="1872208" cy="1872208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957880" y="3704619"/>
            <a:ext cx="2448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Zajišťuje </a:t>
            </a:r>
            <a:br>
              <a:rPr lang="cs-CZ" sz="16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cs-CZ" sz="16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finance </a:t>
            </a:r>
            <a:br>
              <a:rPr lang="cs-CZ" sz="16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cs-CZ" sz="16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na péči</a:t>
            </a:r>
            <a:endParaRPr lang="cs-CZ" sz="1600" b="1" dirty="0">
              <a:solidFill>
                <a:schemeClr val="tx2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5414091" y="2558587"/>
            <a:ext cx="2602297" cy="2602297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3147814"/>
            <a:ext cx="24489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Pojištění je možné využít také </a:t>
            </a: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</a:br>
            <a:r>
              <a:rPr lang="cs-CZ" sz="1700" b="1" dirty="0" smtClean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pro </a:t>
            </a:r>
            <a:r>
              <a:rPr lang="cs-CZ" sz="1700" b="1" dirty="0">
                <a:solidFill>
                  <a:schemeClr val="tx2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případ Parkinsonovy či Alzheimerovy choroby</a:t>
            </a:r>
          </a:p>
        </p:txBody>
      </p:sp>
      <p:sp>
        <p:nvSpPr>
          <p:cNvPr id="16" name="Ovál 15"/>
          <p:cNvSpPr/>
          <p:nvPr/>
        </p:nvSpPr>
        <p:spPr>
          <a:xfrm>
            <a:off x="3425963" y="3016013"/>
            <a:ext cx="1944216" cy="1944216"/>
          </a:xfrm>
          <a:prstGeom prst="ellipse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3349304" y="3393229"/>
            <a:ext cx="209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Až </a:t>
            </a:r>
            <a:br>
              <a:rPr lang="cs-CZ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20 000 Kč</a:t>
            </a:r>
            <a:br>
              <a:rPr lang="cs-CZ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za měsíc</a:t>
            </a:r>
            <a:endParaRPr lang="cs-CZ" sz="24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65"/>
          <a:stretch/>
        </p:blipFill>
        <p:spPr>
          <a:xfrm>
            <a:off x="-36513" y="-20539"/>
            <a:ext cx="9239147" cy="518457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-35293" y="162660"/>
            <a:ext cx="3239141" cy="707886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Podmínky</a:t>
            </a:r>
            <a:endParaRPr lang="cs-CZ" sz="40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251520" y="1686193"/>
            <a:ext cx="8136904" cy="2880320"/>
            <a:chOff x="174657" y="1114060"/>
            <a:chExt cx="8136904" cy="2880320"/>
          </a:xfrm>
        </p:grpSpPr>
        <p:sp>
          <p:nvSpPr>
            <p:cNvPr id="5" name="Obdélník 4"/>
            <p:cNvSpPr/>
            <p:nvPr/>
          </p:nvSpPr>
          <p:spPr>
            <a:xfrm>
              <a:off x="174657" y="1114060"/>
              <a:ext cx="8136904" cy="2880320"/>
            </a:xfrm>
            <a:prstGeom prst="rect">
              <a:avLst/>
            </a:prstGeom>
            <a:solidFill>
              <a:srgbClr val="F2F2F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683568" y="1239769"/>
              <a:ext cx="7488832" cy="27289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Vstupní věk </a:t>
              </a: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– pojistit se mohou lidé od 18 do </a:t>
              </a: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65 </a:t>
              </a: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let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Výstupní věk – pojištěnému může být až sedmdesát </a:t>
              </a: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let</a:t>
              </a:r>
              <a:endParaRPr lang="cs-CZ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Ošetřovat může kdokoliv – </a:t>
              </a: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člen </a:t>
              </a: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rodiny, příbuzný, známý, ošetřovatel…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Kdekoliv</a:t>
              </a: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– doma, v nemocnici…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cs-CZ" sz="2000" b="1" dirty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Nezávislé na státním sociálním systému a </a:t>
              </a:r>
              <a:r>
                <a:rPr lang="cs-CZ" sz="2000" b="1" dirty="0" smtClean="0">
                  <a:solidFill>
                    <a:schemeClr val="tx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zaměstnavateli</a:t>
              </a:r>
              <a:endParaRPr lang="cs-CZ" sz="20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422" y="1786243"/>
            <a:ext cx="478800" cy="4788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48107" y="2287731"/>
            <a:ext cx="478800" cy="4788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422" y="2930706"/>
            <a:ext cx="478800" cy="4788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27" y="4003651"/>
            <a:ext cx="478800" cy="4788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869" y="3521616"/>
            <a:ext cx="478800" cy="4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2547"/>
            <a:ext cx="9180512" cy="53285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267494"/>
            <a:ext cx="8532440" cy="707886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Bez čeho se pojištění obejde?</a:t>
            </a:r>
            <a:endParaRPr lang="cs-CZ" sz="4000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791346" y="1563638"/>
            <a:ext cx="2664296" cy="2664296"/>
          </a:xfrm>
          <a:prstGeom prst="ellipse">
            <a:avLst/>
          </a:prstGeom>
          <a:solidFill>
            <a:srgbClr val="F2F2F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98999" y="2067694"/>
            <a:ext cx="2448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Bez potvrzení ošetřování</a:t>
            </a:r>
            <a:endParaRPr lang="cs-CZ" sz="3000" b="1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3583644" y="2571750"/>
            <a:ext cx="2405048" cy="2405048"/>
          </a:xfrm>
          <a:prstGeom prst="ellipse">
            <a:avLst/>
          </a:prstGeom>
          <a:solidFill>
            <a:srgbClr val="F2F2F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561673" y="2989444"/>
            <a:ext cx="2448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Bez dokládání příjmů </a:t>
            </a:r>
            <a:endParaRPr lang="cs-CZ" sz="3200" b="1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8520" y="-92545"/>
            <a:ext cx="9289032" cy="525658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627784" y="1695416"/>
            <a:ext cx="4329607" cy="2322174"/>
          </a:xfrm>
          <a:prstGeom prst="rect">
            <a:avLst/>
          </a:prstGeom>
          <a:solidFill>
            <a:srgbClr val="F2F2F2">
              <a:alpha val="69804"/>
            </a:srgb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Zpráva </a:t>
            </a:r>
            <a:r>
              <a:rPr lang="cs-CZ" sz="36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lékaře, </a:t>
            </a:r>
            <a:r>
              <a:rPr lang="cs-CZ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které bude uvedeno nezbytné </a:t>
            </a:r>
            <a:r>
              <a:rPr lang="cs-CZ" sz="3000" b="1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ošetřování jinou </a:t>
            </a:r>
            <a:r>
              <a:rPr lang="cs-CZ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osobou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23478"/>
            <a:ext cx="8532440" cy="1015663"/>
          </a:xfrm>
          <a:prstGeom prst="rect">
            <a:avLst/>
          </a:prstGeom>
          <a:solidFill>
            <a:schemeClr val="tx2">
              <a:alpha val="69804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Bez čeho se pojištění n</a:t>
            </a:r>
            <a:r>
              <a:rPr lang="pl-PL" sz="3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eobejde</a:t>
            </a:r>
          </a:p>
          <a:p>
            <a:r>
              <a:rPr lang="pl-PL" sz="3000" dirty="0" smtClean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Co </a:t>
            </a:r>
            <a:r>
              <a:rPr lang="pl-PL" sz="3000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je potřeba doložit?</a:t>
            </a:r>
          </a:p>
        </p:txBody>
      </p:sp>
    </p:spTree>
    <p:extLst>
      <p:ext uri="{BB962C8B-B14F-4D97-AF65-F5344CB8AC3E}">
        <p14:creationId xmlns:p14="http://schemas.microsoft.com/office/powerpoint/2010/main" val="2329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Divize Obchodu\_Úsek podpory prodeje\Marketing a PR\Markéta\Prezentace\Do prezentací\Fotky koupene\shutterstock_58191259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5400" y="-44450"/>
            <a:ext cx="9205912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4"/>
          <p:cNvSpPr txBox="1">
            <a:spLocks/>
          </p:cNvSpPr>
          <p:nvPr/>
        </p:nvSpPr>
        <p:spPr>
          <a:xfrm>
            <a:off x="-25400" y="699542"/>
            <a:ext cx="9167813" cy="3024336"/>
          </a:xfrm>
          <a:prstGeom prst="rect">
            <a:avLst/>
          </a:prstGeom>
          <a:solidFill>
            <a:srgbClr val="DBD6D6">
              <a:alpha val="80000"/>
            </a:srgb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800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Potřebu zajištění při soustavné péči </a:t>
            </a:r>
            <a:br>
              <a:rPr lang="cs-CZ" sz="4800" dirty="0" smtClean="0">
                <a:solidFill>
                  <a:srgbClr val="993366"/>
                </a:solidFill>
                <a:latin typeface="Arial Black" panose="020B0A04020102020204" pitchFamily="34" charset="0"/>
              </a:rPr>
            </a:br>
            <a:r>
              <a:rPr lang="cs-CZ" sz="4800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o dospělého potvrdil </a:t>
            </a:r>
            <a:br>
              <a:rPr lang="cs-CZ" sz="4800" dirty="0" smtClean="0">
                <a:solidFill>
                  <a:srgbClr val="993366"/>
                </a:solidFill>
                <a:latin typeface="Arial Black" panose="020B0A04020102020204" pitchFamily="34" charset="0"/>
              </a:rPr>
            </a:br>
            <a:r>
              <a:rPr lang="cs-CZ" sz="4800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i průzkum!</a:t>
            </a:r>
            <a:endParaRPr lang="cs-CZ" sz="4800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1"/>
          <a:stretch/>
        </p:blipFill>
        <p:spPr>
          <a:xfrm>
            <a:off x="-33471" y="-20538"/>
            <a:ext cx="9213983" cy="5184576"/>
          </a:xfrm>
          <a:prstGeom prst="rect">
            <a:avLst/>
          </a:prstGeom>
        </p:spPr>
      </p:pic>
      <p:sp>
        <p:nvSpPr>
          <p:cNvPr id="18" name="Zaoblený obdélník 17"/>
          <p:cNvSpPr/>
          <p:nvPr/>
        </p:nvSpPr>
        <p:spPr>
          <a:xfrm>
            <a:off x="3295734" y="1718089"/>
            <a:ext cx="2520280" cy="3058156"/>
          </a:xfrm>
          <a:prstGeom prst="roundRect">
            <a:avLst/>
          </a:prstGeom>
          <a:solidFill>
            <a:srgbClr val="ECF4F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err="1">
              <a:solidFill>
                <a:srgbClr val="003399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71337" y="3699027"/>
            <a:ext cx="3241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rgbClr val="993366"/>
                </a:solidFill>
                <a:latin typeface="Arial Black" panose="020B0A04020102020204" pitchFamily="34" charset="0"/>
              </a:rPr>
              <a:t>p</a:t>
            </a:r>
            <a:r>
              <a:rPr lang="cs-CZ" sz="3200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řes </a:t>
            </a:r>
            <a:br>
              <a:rPr lang="cs-CZ" sz="3200" dirty="0" smtClean="0">
                <a:solidFill>
                  <a:srgbClr val="993366"/>
                </a:solidFill>
                <a:latin typeface="Arial Black" panose="020B0A04020102020204" pitchFamily="34" charset="0"/>
              </a:rPr>
            </a:br>
            <a:r>
              <a:rPr lang="cs-CZ" sz="3200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200 000</a:t>
            </a:r>
            <a:endParaRPr lang="cs-CZ" sz="3200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3727782" y="1895925"/>
            <a:ext cx="1659600" cy="1659600"/>
            <a:chOff x="3287437" y="1106779"/>
            <a:chExt cx="635847" cy="635847"/>
          </a:xfrm>
        </p:grpSpPr>
        <p:sp>
          <p:nvSpPr>
            <p:cNvPr id="23" name="Oval 7"/>
            <p:cNvSpPr/>
            <p:nvPr/>
          </p:nvSpPr>
          <p:spPr>
            <a:xfrm>
              <a:off x="3287437" y="1106779"/>
              <a:ext cx="635847" cy="635847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3999" b="1" dirty="0">
                <a:solidFill>
                  <a:schemeClr val="bg1"/>
                </a:solidFill>
              </a:endParaRPr>
            </a:p>
          </p:txBody>
        </p:sp>
        <p:grpSp>
          <p:nvGrpSpPr>
            <p:cNvPr id="24" name="Group 595"/>
            <p:cNvGrpSpPr>
              <a:grpSpLocks noChangeAspect="1"/>
            </p:cNvGrpSpPr>
            <p:nvPr/>
          </p:nvGrpSpPr>
          <p:grpSpPr>
            <a:xfrm>
              <a:off x="3459403" y="1233932"/>
              <a:ext cx="291916" cy="355627"/>
              <a:chOff x="6914538" y="1012977"/>
              <a:chExt cx="1210369" cy="1474536"/>
            </a:xfrm>
            <a:solidFill>
              <a:schemeClr val="bg1"/>
            </a:solidFill>
          </p:grpSpPr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7661756" y="1231859"/>
                <a:ext cx="327294" cy="328666"/>
              </a:xfrm>
              <a:custGeom>
                <a:avLst/>
                <a:gdLst/>
                <a:ahLst/>
                <a:cxnLst>
                  <a:cxn ang="0">
                    <a:pos x="71" y="186"/>
                  </a:cxn>
                  <a:cxn ang="0">
                    <a:pos x="186" y="131"/>
                  </a:cxn>
                  <a:cxn ang="0">
                    <a:pos x="131" y="16"/>
                  </a:cxn>
                  <a:cxn ang="0">
                    <a:pos x="16" y="71"/>
                  </a:cxn>
                  <a:cxn ang="0">
                    <a:pos x="71" y="186"/>
                  </a:cxn>
                </a:cxnLst>
                <a:rect l="0" t="0" r="r" b="b"/>
                <a:pathLst>
                  <a:path w="202" h="203">
                    <a:moveTo>
                      <a:pt x="71" y="186"/>
                    </a:moveTo>
                    <a:cubicBezTo>
                      <a:pt x="118" y="203"/>
                      <a:pt x="170" y="178"/>
                      <a:pt x="186" y="131"/>
                    </a:cubicBezTo>
                    <a:cubicBezTo>
                      <a:pt x="202" y="84"/>
                      <a:pt x="178" y="33"/>
                      <a:pt x="131" y="16"/>
                    </a:cubicBezTo>
                    <a:cubicBezTo>
                      <a:pt x="84" y="0"/>
                      <a:pt x="33" y="25"/>
                      <a:pt x="16" y="71"/>
                    </a:cubicBezTo>
                    <a:cubicBezTo>
                      <a:pt x="0" y="118"/>
                      <a:pt x="24" y="170"/>
                      <a:pt x="71" y="1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7527270" y="1544743"/>
                <a:ext cx="597637" cy="941398"/>
              </a:xfrm>
              <a:custGeom>
                <a:avLst/>
                <a:gdLst/>
                <a:ahLst/>
                <a:cxnLst>
                  <a:cxn ang="0">
                    <a:pos x="364" y="526"/>
                  </a:cxn>
                  <a:cxn ang="0">
                    <a:pos x="315" y="387"/>
                  </a:cxn>
                  <a:cxn ang="0">
                    <a:pos x="263" y="323"/>
                  </a:cxn>
                  <a:cxn ang="0">
                    <a:pos x="257" y="318"/>
                  </a:cxn>
                  <a:cxn ang="0">
                    <a:pos x="254" y="322"/>
                  </a:cxn>
                  <a:cxn ang="0">
                    <a:pos x="224" y="335"/>
                  </a:cxn>
                  <a:cxn ang="0">
                    <a:pos x="197" y="325"/>
                  </a:cxn>
                  <a:cxn ang="0">
                    <a:pos x="154" y="280"/>
                  </a:cxn>
                  <a:cxn ang="0">
                    <a:pos x="143" y="279"/>
                  </a:cxn>
                  <a:cxn ang="0">
                    <a:pos x="144" y="267"/>
                  </a:cxn>
                  <a:cxn ang="0">
                    <a:pos x="80" y="92"/>
                  </a:cxn>
                  <a:cxn ang="0">
                    <a:pos x="83" y="59"/>
                  </a:cxn>
                  <a:cxn ang="0">
                    <a:pos x="122" y="27"/>
                  </a:cxn>
                  <a:cxn ang="0">
                    <a:pos x="130" y="28"/>
                  </a:cxn>
                  <a:cxn ang="0">
                    <a:pos x="161" y="76"/>
                  </a:cxn>
                  <a:cxn ang="0">
                    <a:pos x="161" y="76"/>
                  </a:cxn>
                  <a:cxn ang="0">
                    <a:pos x="160" y="79"/>
                  </a:cxn>
                  <a:cxn ang="0">
                    <a:pos x="160" y="92"/>
                  </a:cxn>
                  <a:cxn ang="0">
                    <a:pos x="171" y="154"/>
                  </a:cxn>
                  <a:cxn ang="0">
                    <a:pos x="185" y="112"/>
                  </a:cxn>
                  <a:cxn ang="0">
                    <a:pos x="158" y="13"/>
                  </a:cxn>
                  <a:cxn ang="0">
                    <a:pos x="47" y="70"/>
                  </a:cxn>
                  <a:cxn ang="0">
                    <a:pos x="0" y="288"/>
                  </a:cxn>
                  <a:cxn ang="0">
                    <a:pos x="85" y="368"/>
                  </a:cxn>
                  <a:cxn ang="0">
                    <a:pos x="98" y="369"/>
                  </a:cxn>
                  <a:cxn ang="0">
                    <a:pos x="105" y="370"/>
                  </a:cxn>
                  <a:cxn ang="0">
                    <a:pos x="154" y="373"/>
                  </a:cxn>
                  <a:cxn ang="0">
                    <a:pos x="185" y="382"/>
                  </a:cxn>
                  <a:cxn ang="0">
                    <a:pos x="230" y="424"/>
                  </a:cxn>
                  <a:cxn ang="0">
                    <a:pos x="274" y="545"/>
                  </a:cxn>
                  <a:cxn ang="0">
                    <a:pos x="319" y="581"/>
                  </a:cxn>
                  <a:cxn ang="0">
                    <a:pos x="328" y="580"/>
                  </a:cxn>
                  <a:cxn ang="0">
                    <a:pos x="364" y="526"/>
                  </a:cxn>
                </a:cxnLst>
                <a:rect l="0" t="0" r="r" b="b"/>
                <a:pathLst>
                  <a:path w="369" h="581">
                    <a:moveTo>
                      <a:pt x="364" y="526"/>
                    </a:moveTo>
                    <a:cubicBezTo>
                      <a:pt x="352" y="467"/>
                      <a:pt x="335" y="422"/>
                      <a:pt x="315" y="387"/>
                    </a:cubicBezTo>
                    <a:cubicBezTo>
                      <a:pt x="300" y="360"/>
                      <a:pt x="283" y="339"/>
                      <a:pt x="263" y="323"/>
                    </a:cubicBezTo>
                    <a:cubicBezTo>
                      <a:pt x="261" y="321"/>
                      <a:pt x="259" y="320"/>
                      <a:pt x="257" y="318"/>
                    </a:cubicBezTo>
                    <a:cubicBezTo>
                      <a:pt x="256" y="320"/>
                      <a:pt x="255" y="321"/>
                      <a:pt x="254" y="322"/>
                    </a:cubicBezTo>
                    <a:cubicBezTo>
                      <a:pt x="246" y="331"/>
                      <a:pt x="236" y="335"/>
                      <a:pt x="224" y="335"/>
                    </a:cubicBezTo>
                    <a:cubicBezTo>
                      <a:pt x="214" y="335"/>
                      <a:pt x="205" y="332"/>
                      <a:pt x="197" y="325"/>
                    </a:cubicBezTo>
                    <a:cubicBezTo>
                      <a:pt x="181" y="310"/>
                      <a:pt x="167" y="295"/>
                      <a:pt x="154" y="280"/>
                    </a:cubicBezTo>
                    <a:cubicBezTo>
                      <a:pt x="150" y="280"/>
                      <a:pt x="147" y="280"/>
                      <a:pt x="143" y="279"/>
                    </a:cubicBezTo>
                    <a:cubicBezTo>
                      <a:pt x="143" y="275"/>
                      <a:pt x="144" y="271"/>
                      <a:pt x="144" y="267"/>
                    </a:cubicBezTo>
                    <a:cubicBezTo>
                      <a:pt x="86" y="191"/>
                      <a:pt x="79" y="122"/>
                      <a:pt x="80" y="92"/>
                    </a:cubicBezTo>
                    <a:cubicBezTo>
                      <a:pt x="80" y="73"/>
                      <a:pt x="82" y="62"/>
                      <a:pt x="83" y="59"/>
                    </a:cubicBezTo>
                    <a:cubicBezTo>
                      <a:pt x="87" y="40"/>
                      <a:pt x="103" y="27"/>
                      <a:pt x="122" y="27"/>
                    </a:cubicBezTo>
                    <a:cubicBezTo>
                      <a:pt x="125" y="27"/>
                      <a:pt x="128" y="28"/>
                      <a:pt x="130" y="28"/>
                    </a:cubicBezTo>
                    <a:cubicBezTo>
                      <a:pt x="152" y="33"/>
                      <a:pt x="165" y="54"/>
                      <a:pt x="161" y="76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1" y="76"/>
                      <a:pt x="160" y="77"/>
                      <a:pt x="160" y="79"/>
                    </a:cubicBezTo>
                    <a:cubicBezTo>
                      <a:pt x="160" y="81"/>
                      <a:pt x="160" y="86"/>
                      <a:pt x="160" y="92"/>
                    </a:cubicBezTo>
                    <a:cubicBezTo>
                      <a:pt x="160" y="113"/>
                      <a:pt x="164" y="133"/>
                      <a:pt x="171" y="154"/>
                    </a:cubicBezTo>
                    <a:cubicBezTo>
                      <a:pt x="176" y="139"/>
                      <a:pt x="181" y="125"/>
                      <a:pt x="185" y="112"/>
                    </a:cubicBezTo>
                    <a:cubicBezTo>
                      <a:pt x="200" y="74"/>
                      <a:pt x="191" y="25"/>
                      <a:pt x="158" y="13"/>
                    </a:cubicBezTo>
                    <a:cubicBezTo>
                      <a:pt x="125" y="0"/>
                      <a:pt x="73" y="14"/>
                      <a:pt x="47" y="70"/>
                    </a:cubicBezTo>
                    <a:cubicBezTo>
                      <a:pt x="11" y="147"/>
                      <a:pt x="0" y="198"/>
                      <a:pt x="0" y="288"/>
                    </a:cubicBezTo>
                    <a:cubicBezTo>
                      <a:pt x="6" y="353"/>
                      <a:pt x="49" y="365"/>
                      <a:pt x="85" y="368"/>
                    </a:cubicBezTo>
                    <a:cubicBezTo>
                      <a:pt x="90" y="369"/>
                      <a:pt x="94" y="369"/>
                      <a:pt x="98" y="369"/>
                    </a:cubicBezTo>
                    <a:cubicBezTo>
                      <a:pt x="100" y="370"/>
                      <a:pt x="102" y="370"/>
                      <a:pt x="105" y="370"/>
                    </a:cubicBezTo>
                    <a:cubicBezTo>
                      <a:pt x="123" y="371"/>
                      <a:pt x="139" y="371"/>
                      <a:pt x="154" y="373"/>
                    </a:cubicBezTo>
                    <a:cubicBezTo>
                      <a:pt x="165" y="374"/>
                      <a:pt x="175" y="377"/>
                      <a:pt x="185" y="382"/>
                    </a:cubicBezTo>
                    <a:cubicBezTo>
                      <a:pt x="200" y="388"/>
                      <a:pt x="214" y="399"/>
                      <a:pt x="230" y="424"/>
                    </a:cubicBezTo>
                    <a:cubicBezTo>
                      <a:pt x="246" y="448"/>
                      <a:pt x="262" y="486"/>
                      <a:pt x="274" y="545"/>
                    </a:cubicBezTo>
                    <a:cubicBezTo>
                      <a:pt x="278" y="566"/>
                      <a:pt x="298" y="581"/>
                      <a:pt x="319" y="581"/>
                    </a:cubicBezTo>
                    <a:cubicBezTo>
                      <a:pt x="322" y="581"/>
                      <a:pt x="325" y="581"/>
                      <a:pt x="328" y="580"/>
                    </a:cubicBezTo>
                    <a:cubicBezTo>
                      <a:pt x="353" y="575"/>
                      <a:pt x="369" y="551"/>
                      <a:pt x="364" y="5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7667931" y="1596205"/>
                <a:ext cx="280636" cy="478247"/>
              </a:xfrm>
              <a:custGeom>
                <a:avLst/>
                <a:gdLst/>
                <a:ahLst/>
                <a:cxnLst>
                  <a:cxn ang="0">
                    <a:pos x="65" y="46"/>
                  </a:cxn>
                  <a:cxn ang="0">
                    <a:pos x="66" y="43"/>
                  </a:cxn>
                  <a:cxn ang="0">
                    <a:pos x="66" y="42"/>
                  </a:cxn>
                  <a:cxn ang="0">
                    <a:pos x="42" y="4"/>
                  </a:cxn>
                  <a:cxn ang="0">
                    <a:pos x="3" y="28"/>
                  </a:cxn>
                  <a:cxn ang="0">
                    <a:pos x="1" y="60"/>
                  </a:cxn>
                  <a:cxn ang="0">
                    <a:pos x="59" y="224"/>
                  </a:cxn>
                  <a:cxn ang="0">
                    <a:pos x="79" y="250"/>
                  </a:cxn>
                  <a:cxn ang="0">
                    <a:pos x="116" y="287"/>
                  </a:cxn>
                  <a:cxn ang="0">
                    <a:pos x="137" y="295"/>
                  </a:cxn>
                  <a:cxn ang="0">
                    <a:pos x="161" y="285"/>
                  </a:cxn>
                  <a:cxn ang="0">
                    <a:pos x="164" y="281"/>
                  </a:cxn>
                  <a:cxn ang="0">
                    <a:pos x="159" y="240"/>
                  </a:cxn>
                  <a:cxn ang="0">
                    <a:pos x="81" y="134"/>
                  </a:cxn>
                  <a:cxn ang="0">
                    <a:pos x="65" y="60"/>
                  </a:cxn>
                  <a:cxn ang="0">
                    <a:pos x="65" y="46"/>
                  </a:cxn>
                </a:cxnLst>
                <a:rect l="0" t="0" r="r" b="b"/>
                <a:pathLst>
                  <a:path w="173" h="295">
                    <a:moveTo>
                      <a:pt x="65" y="46"/>
                    </a:moveTo>
                    <a:cubicBezTo>
                      <a:pt x="66" y="44"/>
                      <a:pt x="66" y="43"/>
                      <a:pt x="66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70" y="25"/>
                      <a:pt x="59" y="8"/>
                      <a:pt x="42" y="4"/>
                    </a:cubicBezTo>
                    <a:cubicBezTo>
                      <a:pt x="24" y="0"/>
                      <a:pt x="7" y="11"/>
                      <a:pt x="3" y="28"/>
                    </a:cubicBezTo>
                    <a:cubicBezTo>
                      <a:pt x="3" y="30"/>
                      <a:pt x="1" y="42"/>
                      <a:pt x="1" y="60"/>
                    </a:cubicBezTo>
                    <a:cubicBezTo>
                      <a:pt x="0" y="95"/>
                      <a:pt x="10" y="157"/>
                      <a:pt x="59" y="224"/>
                    </a:cubicBezTo>
                    <a:cubicBezTo>
                      <a:pt x="65" y="233"/>
                      <a:pt x="72" y="241"/>
                      <a:pt x="79" y="250"/>
                    </a:cubicBezTo>
                    <a:cubicBezTo>
                      <a:pt x="90" y="262"/>
                      <a:pt x="102" y="275"/>
                      <a:pt x="116" y="287"/>
                    </a:cubicBezTo>
                    <a:cubicBezTo>
                      <a:pt x="122" y="293"/>
                      <a:pt x="130" y="295"/>
                      <a:pt x="137" y="295"/>
                    </a:cubicBezTo>
                    <a:cubicBezTo>
                      <a:pt x="146" y="295"/>
                      <a:pt x="155" y="292"/>
                      <a:pt x="161" y="285"/>
                    </a:cubicBezTo>
                    <a:cubicBezTo>
                      <a:pt x="162" y="284"/>
                      <a:pt x="163" y="283"/>
                      <a:pt x="164" y="281"/>
                    </a:cubicBezTo>
                    <a:cubicBezTo>
                      <a:pt x="173" y="268"/>
                      <a:pt x="171" y="251"/>
                      <a:pt x="159" y="240"/>
                    </a:cubicBezTo>
                    <a:cubicBezTo>
                      <a:pt x="117" y="202"/>
                      <a:pt x="94" y="165"/>
                      <a:pt x="81" y="134"/>
                    </a:cubicBezTo>
                    <a:cubicBezTo>
                      <a:pt x="67" y="102"/>
                      <a:pt x="65" y="76"/>
                      <a:pt x="65" y="60"/>
                    </a:cubicBezTo>
                    <a:cubicBezTo>
                      <a:pt x="65" y="54"/>
                      <a:pt x="65" y="49"/>
                      <a:pt x="65" y="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7277512" y="1867234"/>
                <a:ext cx="614104" cy="620279"/>
              </a:xfrm>
              <a:custGeom>
                <a:avLst/>
                <a:gdLst/>
                <a:ahLst/>
                <a:cxnLst>
                  <a:cxn ang="0">
                    <a:pos x="246" y="332"/>
                  </a:cxn>
                  <a:cxn ang="0">
                    <a:pos x="218" y="335"/>
                  </a:cxn>
                  <a:cxn ang="0">
                    <a:pos x="50" y="193"/>
                  </a:cxn>
                  <a:cxn ang="0">
                    <a:pos x="48" y="164"/>
                  </a:cxn>
                  <a:cxn ang="0">
                    <a:pos x="99" y="43"/>
                  </a:cxn>
                  <a:cxn ang="0">
                    <a:pos x="99" y="9"/>
                  </a:cxn>
                  <a:cxn ang="0">
                    <a:pos x="65" y="9"/>
                  </a:cxn>
                  <a:cxn ang="0">
                    <a:pos x="0" y="164"/>
                  </a:cxn>
                  <a:cxn ang="0">
                    <a:pos x="3" y="201"/>
                  </a:cxn>
                  <a:cxn ang="0">
                    <a:pos x="218" y="383"/>
                  </a:cxn>
                  <a:cxn ang="0">
                    <a:pos x="254" y="380"/>
                  </a:cxn>
                  <a:cxn ang="0">
                    <a:pos x="369" y="322"/>
                  </a:cxn>
                  <a:cxn ang="0">
                    <a:pos x="370" y="288"/>
                  </a:cxn>
                  <a:cxn ang="0">
                    <a:pos x="336" y="287"/>
                  </a:cxn>
                  <a:cxn ang="0">
                    <a:pos x="336" y="287"/>
                  </a:cxn>
                  <a:cxn ang="0">
                    <a:pos x="246" y="332"/>
                  </a:cxn>
                </a:cxnLst>
                <a:rect l="0" t="0" r="r" b="b"/>
                <a:pathLst>
                  <a:path w="379" h="383">
                    <a:moveTo>
                      <a:pt x="246" y="332"/>
                    </a:moveTo>
                    <a:cubicBezTo>
                      <a:pt x="237" y="334"/>
                      <a:pt x="227" y="335"/>
                      <a:pt x="218" y="335"/>
                    </a:cubicBezTo>
                    <a:cubicBezTo>
                      <a:pt x="136" y="335"/>
                      <a:pt x="64" y="276"/>
                      <a:pt x="50" y="193"/>
                    </a:cubicBezTo>
                    <a:cubicBezTo>
                      <a:pt x="49" y="183"/>
                      <a:pt x="48" y="174"/>
                      <a:pt x="48" y="164"/>
                    </a:cubicBezTo>
                    <a:cubicBezTo>
                      <a:pt x="48" y="118"/>
                      <a:pt x="67" y="75"/>
                      <a:pt x="99" y="43"/>
                    </a:cubicBezTo>
                    <a:cubicBezTo>
                      <a:pt x="108" y="34"/>
                      <a:pt x="108" y="19"/>
                      <a:pt x="99" y="9"/>
                    </a:cubicBezTo>
                    <a:cubicBezTo>
                      <a:pt x="90" y="0"/>
                      <a:pt x="75" y="0"/>
                      <a:pt x="65" y="9"/>
                    </a:cubicBezTo>
                    <a:cubicBezTo>
                      <a:pt x="24" y="49"/>
                      <a:pt x="0" y="105"/>
                      <a:pt x="0" y="164"/>
                    </a:cubicBezTo>
                    <a:cubicBezTo>
                      <a:pt x="0" y="177"/>
                      <a:pt x="1" y="189"/>
                      <a:pt x="3" y="201"/>
                    </a:cubicBezTo>
                    <a:cubicBezTo>
                      <a:pt x="21" y="307"/>
                      <a:pt x="113" y="383"/>
                      <a:pt x="218" y="383"/>
                    </a:cubicBezTo>
                    <a:cubicBezTo>
                      <a:pt x="230" y="383"/>
                      <a:pt x="242" y="382"/>
                      <a:pt x="254" y="380"/>
                    </a:cubicBezTo>
                    <a:cubicBezTo>
                      <a:pt x="299" y="372"/>
                      <a:pt x="338" y="351"/>
                      <a:pt x="369" y="322"/>
                    </a:cubicBezTo>
                    <a:cubicBezTo>
                      <a:pt x="378" y="313"/>
                      <a:pt x="379" y="298"/>
                      <a:pt x="370" y="288"/>
                    </a:cubicBezTo>
                    <a:cubicBezTo>
                      <a:pt x="360" y="279"/>
                      <a:pt x="345" y="278"/>
                      <a:pt x="336" y="287"/>
                    </a:cubicBezTo>
                    <a:cubicBezTo>
                      <a:pt x="336" y="287"/>
                      <a:pt x="336" y="287"/>
                      <a:pt x="336" y="287"/>
                    </a:cubicBezTo>
                    <a:cubicBezTo>
                      <a:pt x="312" y="310"/>
                      <a:pt x="281" y="326"/>
                      <a:pt x="246" y="3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7025008" y="1012977"/>
                <a:ext cx="325235" cy="325921"/>
              </a:xfrm>
              <a:custGeom>
                <a:avLst/>
                <a:gdLst/>
                <a:ahLst/>
                <a:cxnLst>
                  <a:cxn ang="0">
                    <a:pos x="75" y="187"/>
                  </a:cxn>
                  <a:cxn ang="0">
                    <a:pos x="187" y="126"/>
                  </a:cxn>
                  <a:cxn ang="0">
                    <a:pos x="126" y="14"/>
                  </a:cxn>
                  <a:cxn ang="0">
                    <a:pos x="14" y="75"/>
                  </a:cxn>
                  <a:cxn ang="0">
                    <a:pos x="75" y="187"/>
                  </a:cxn>
                </a:cxnLst>
                <a:rect l="0" t="0" r="r" b="b"/>
                <a:pathLst>
                  <a:path w="201" h="201">
                    <a:moveTo>
                      <a:pt x="75" y="187"/>
                    </a:moveTo>
                    <a:cubicBezTo>
                      <a:pt x="123" y="201"/>
                      <a:pt x="173" y="173"/>
                      <a:pt x="187" y="126"/>
                    </a:cubicBezTo>
                    <a:cubicBezTo>
                      <a:pt x="201" y="78"/>
                      <a:pt x="173" y="28"/>
                      <a:pt x="126" y="14"/>
                    </a:cubicBezTo>
                    <a:cubicBezTo>
                      <a:pt x="78" y="0"/>
                      <a:pt x="28" y="28"/>
                      <a:pt x="14" y="75"/>
                    </a:cubicBezTo>
                    <a:cubicBezTo>
                      <a:pt x="0" y="123"/>
                      <a:pt x="28" y="173"/>
                      <a:pt x="75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6914538" y="1330664"/>
                <a:ext cx="314257" cy="1147243"/>
              </a:xfrm>
              <a:custGeom>
                <a:avLst/>
                <a:gdLst/>
                <a:ahLst/>
                <a:cxnLst>
                  <a:cxn ang="0">
                    <a:pos x="59" y="364"/>
                  </a:cxn>
                  <a:cxn ang="0">
                    <a:pos x="76" y="482"/>
                  </a:cxn>
                  <a:cxn ang="0">
                    <a:pos x="52" y="645"/>
                  </a:cxn>
                  <a:cxn ang="0">
                    <a:pos x="87" y="706"/>
                  </a:cxn>
                  <a:cxn ang="0">
                    <a:pos x="100" y="708"/>
                  </a:cxn>
                  <a:cxn ang="0">
                    <a:pos x="149" y="671"/>
                  </a:cxn>
                  <a:cxn ang="0">
                    <a:pos x="176" y="482"/>
                  </a:cxn>
                  <a:cxn ang="0">
                    <a:pos x="148" y="315"/>
                  </a:cxn>
                  <a:cxn ang="0">
                    <a:pos x="148" y="312"/>
                  </a:cxn>
                  <a:cxn ang="0">
                    <a:pos x="154" y="221"/>
                  </a:cxn>
                  <a:cxn ang="0">
                    <a:pos x="115" y="170"/>
                  </a:cxn>
                  <a:cxn ang="0">
                    <a:pos x="79" y="77"/>
                  </a:cxn>
                  <a:cxn ang="0">
                    <a:pos x="87" y="47"/>
                  </a:cxn>
                  <a:cxn ang="0">
                    <a:pos x="114" y="32"/>
                  </a:cxn>
                  <a:cxn ang="0">
                    <a:pos x="119" y="32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70"/>
                  </a:cxn>
                  <a:cxn ang="0">
                    <a:pos x="163" y="83"/>
                  </a:cxn>
                  <a:cxn ang="0">
                    <a:pos x="178" y="118"/>
                  </a:cxn>
                  <a:cxn ang="0">
                    <a:pos x="180" y="108"/>
                  </a:cxn>
                  <a:cxn ang="0">
                    <a:pos x="148" y="10"/>
                  </a:cxn>
                  <a:cxn ang="0">
                    <a:pos x="41" y="73"/>
                  </a:cxn>
                  <a:cxn ang="0">
                    <a:pos x="6" y="294"/>
                  </a:cxn>
                  <a:cxn ang="0">
                    <a:pos x="59" y="364"/>
                  </a:cxn>
                </a:cxnLst>
                <a:rect l="0" t="0" r="r" b="b"/>
                <a:pathLst>
                  <a:path w="194" h="708">
                    <a:moveTo>
                      <a:pt x="59" y="364"/>
                    </a:moveTo>
                    <a:cubicBezTo>
                      <a:pt x="67" y="389"/>
                      <a:pt x="76" y="429"/>
                      <a:pt x="76" y="482"/>
                    </a:cubicBezTo>
                    <a:cubicBezTo>
                      <a:pt x="76" y="527"/>
                      <a:pt x="70" y="581"/>
                      <a:pt x="52" y="645"/>
                    </a:cubicBezTo>
                    <a:cubicBezTo>
                      <a:pt x="45" y="671"/>
                      <a:pt x="60" y="699"/>
                      <a:pt x="87" y="706"/>
                    </a:cubicBezTo>
                    <a:cubicBezTo>
                      <a:pt x="91" y="707"/>
                      <a:pt x="96" y="708"/>
                      <a:pt x="100" y="708"/>
                    </a:cubicBezTo>
                    <a:cubicBezTo>
                      <a:pt x="122" y="708"/>
                      <a:pt x="142" y="693"/>
                      <a:pt x="149" y="671"/>
                    </a:cubicBezTo>
                    <a:cubicBezTo>
                      <a:pt x="169" y="599"/>
                      <a:pt x="176" y="536"/>
                      <a:pt x="176" y="482"/>
                    </a:cubicBezTo>
                    <a:cubicBezTo>
                      <a:pt x="176" y="406"/>
                      <a:pt x="161" y="349"/>
                      <a:pt x="148" y="315"/>
                    </a:cubicBezTo>
                    <a:cubicBezTo>
                      <a:pt x="148" y="314"/>
                      <a:pt x="148" y="313"/>
                      <a:pt x="148" y="312"/>
                    </a:cubicBezTo>
                    <a:cubicBezTo>
                      <a:pt x="146" y="282"/>
                      <a:pt x="149" y="251"/>
                      <a:pt x="154" y="221"/>
                    </a:cubicBezTo>
                    <a:cubicBezTo>
                      <a:pt x="137" y="203"/>
                      <a:pt x="125" y="186"/>
                      <a:pt x="115" y="170"/>
                    </a:cubicBezTo>
                    <a:cubicBezTo>
                      <a:pt x="88" y="125"/>
                      <a:pt x="81" y="88"/>
                      <a:pt x="79" y="77"/>
                    </a:cubicBezTo>
                    <a:cubicBezTo>
                      <a:pt x="78" y="66"/>
                      <a:pt x="81" y="56"/>
                      <a:pt x="87" y="47"/>
                    </a:cubicBezTo>
                    <a:cubicBezTo>
                      <a:pt x="94" y="39"/>
                      <a:pt x="103" y="34"/>
                      <a:pt x="114" y="32"/>
                    </a:cubicBezTo>
                    <a:cubicBezTo>
                      <a:pt x="116" y="32"/>
                      <a:pt x="117" y="32"/>
                      <a:pt x="119" y="32"/>
                    </a:cubicBezTo>
                    <a:cubicBezTo>
                      <a:pt x="139" y="32"/>
                      <a:pt x="156" y="4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8"/>
                      <a:pt x="159" y="69"/>
                      <a:pt x="159" y="70"/>
                    </a:cubicBezTo>
                    <a:cubicBezTo>
                      <a:pt x="160" y="73"/>
                      <a:pt x="161" y="77"/>
                      <a:pt x="163" y="83"/>
                    </a:cubicBezTo>
                    <a:cubicBezTo>
                      <a:pt x="165" y="92"/>
                      <a:pt x="170" y="104"/>
                      <a:pt x="178" y="118"/>
                    </a:cubicBezTo>
                    <a:cubicBezTo>
                      <a:pt x="179" y="115"/>
                      <a:pt x="179" y="111"/>
                      <a:pt x="180" y="108"/>
                    </a:cubicBezTo>
                    <a:cubicBezTo>
                      <a:pt x="194" y="69"/>
                      <a:pt x="181" y="20"/>
                      <a:pt x="148" y="10"/>
                    </a:cubicBezTo>
                    <a:cubicBezTo>
                      <a:pt x="114" y="0"/>
                      <a:pt x="64" y="16"/>
                      <a:pt x="41" y="73"/>
                    </a:cubicBezTo>
                    <a:cubicBezTo>
                      <a:pt x="9" y="152"/>
                      <a:pt x="0" y="204"/>
                      <a:pt x="6" y="294"/>
                    </a:cubicBezTo>
                    <a:cubicBezTo>
                      <a:pt x="12" y="338"/>
                      <a:pt x="34" y="356"/>
                      <a:pt x="59" y="3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7052454" y="1392418"/>
                <a:ext cx="424727" cy="434333"/>
              </a:xfrm>
              <a:custGeom>
                <a:avLst/>
                <a:gdLst/>
                <a:ahLst/>
                <a:cxnLst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30" y="2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37" y="128"/>
                  </a:cxn>
                  <a:cxn ang="0">
                    <a:pos x="71" y="173"/>
                  </a:cxn>
                  <a:cxn ang="0">
                    <a:pos x="215" y="266"/>
                  </a:cxn>
                  <a:cxn ang="0">
                    <a:pos x="226" y="268"/>
                  </a:cxn>
                  <a:cxn ang="0">
                    <a:pos x="256" y="247"/>
                  </a:cxn>
                  <a:cxn ang="0">
                    <a:pos x="237" y="206"/>
                  </a:cxn>
                  <a:cxn ang="0">
                    <a:pos x="92" y="95"/>
                  </a:cxn>
                  <a:cxn ang="0">
                    <a:pos x="90" y="91"/>
                  </a:cxn>
                  <a:cxn ang="0">
                    <a:pos x="70" y="47"/>
                  </a:cxn>
                  <a:cxn ang="0">
                    <a:pos x="66" y="34"/>
                  </a:cxn>
                </a:cxnLst>
                <a:rect l="0" t="0" r="r" b="b"/>
                <a:pathLst>
                  <a:path w="262" h="268">
                    <a:moveTo>
                      <a:pt x="66" y="34"/>
                    </a:moveTo>
                    <a:cubicBezTo>
                      <a:pt x="66" y="32"/>
                      <a:pt x="66" y="31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3" y="12"/>
                      <a:pt x="48" y="0"/>
                      <a:pt x="30" y="2"/>
                    </a:cubicBezTo>
                    <a:cubicBezTo>
                      <a:pt x="12" y="4"/>
                      <a:pt x="0" y="20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3" y="41"/>
                      <a:pt x="8" y="80"/>
                      <a:pt x="37" y="128"/>
                    </a:cubicBezTo>
                    <a:cubicBezTo>
                      <a:pt x="46" y="143"/>
                      <a:pt x="57" y="158"/>
                      <a:pt x="71" y="173"/>
                    </a:cubicBezTo>
                    <a:cubicBezTo>
                      <a:pt x="103" y="208"/>
                      <a:pt x="149" y="243"/>
                      <a:pt x="215" y="266"/>
                    </a:cubicBezTo>
                    <a:cubicBezTo>
                      <a:pt x="219" y="267"/>
                      <a:pt x="222" y="268"/>
                      <a:pt x="226" y="268"/>
                    </a:cubicBezTo>
                    <a:cubicBezTo>
                      <a:pt x="239" y="268"/>
                      <a:pt x="251" y="260"/>
                      <a:pt x="256" y="247"/>
                    </a:cubicBezTo>
                    <a:cubicBezTo>
                      <a:pt x="262" y="230"/>
                      <a:pt x="253" y="212"/>
                      <a:pt x="237" y="206"/>
                    </a:cubicBezTo>
                    <a:cubicBezTo>
                      <a:pt x="156" y="177"/>
                      <a:pt x="115" y="132"/>
                      <a:pt x="92" y="95"/>
                    </a:cubicBezTo>
                    <a:cubicBezTo>
                      <a:pt x="91" y="94"/>
                      <a:pt x="90" y="93"/>
                      <a:pt x="90" y="91"/>
                    </a:cubicBezTo>
                    <a:cubicBezTo>
                      <a:pt x="80" y="74"/>
                      <a:pt x="73" y="58"/>
                      <a:pt x="70" y="47"/>
                    </a:cubicBezTo>
                    <a:cubicBezTo>
                      <a:pt x="68" y="41"/>
                      <a:pt x="67" y="37"/>
                      <a:pt x="66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9" name="Zaoblený obdélníkový bublinový popisek 27"/>
          <p:cNvSpPr/>
          <p:nvPr/>
        </p:nvSpPr>
        <p:spPr>
          <a:xfrm>
            <a:off x="-612576" y="-1197756"/>
            <a:ext cx="8889341" cy="1105210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aoblený obdélníkový bublinový popisek 27"/>
          <p:cNvSpPr/>
          <p:nvPr/>
        </p:nvSpPr>
        <p:spPr>
          <a:xfrm>
            <a:off x="30426" y="262419"/>
            <a:ext cx="8790046" cy="1296144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lidí kteří o někoho pečují </a:t>
            </a:r>
            <a:b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déle než 6 měsíců v populaci</a:t>
            </a:r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1"/>
          <a:stretch/>
        </p:blipFill>
        <p:spPr>
          <a:xfrm>
            <a:off x="-33471" y="-20538"/>
            <a:ext cx="9213983" cy="5184576"/>
          </a:xfrm>
          <a:prstGeom prst="rect">
            <a:avLst/>
          </a:prstGeom>
        </p:spPr>
      </p:pic>
      <p:sp>
        <p:nvSpPr>
          <p:cNvPr id="2" name="Zaoblený obdélník 1"/>
          <p:cNvSpPr/>
          <p:nvPr/>
        </p:nvSpPr>
        <p:spPr>
          <a:xfrm>
            <a:off x="1951094" y="1347614"/>
            <a:ext cx="4709137" cy="2355804"/>
          </a:xfrm>
          <a:prstGeom prst="roundRect">
            <a:avLst/>
          </a:prstGeom>
          <a:solidFill>
            <a:srgbClr val="ECF4F8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err="1">
              <a:solidFill>
                <a:srgbClr val="003399"/>
              </a:solidFill>
            </a:endParaRPr>
          </a:p>
        </p:txBody>
      </p:sp>
      <p:sp>
        <p:nvSpPr>
          <p:cNvPr id="165" name="Zaoblený obdélník 164"/>
          <p:cNvSpPr/>
          <p:nvPr/>
        </p:nvSpPr>
        <p:spPr>
          <a:xfrm>
            <a:off x="5155538" y="1789039"/>
            <a:ext cx="944040" cy="1878613"/>
          </a:xfrm>
          <a:prstGeom prst="roundRect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2"/>
          <p:cNvSpPr txBox="1">
            <a:spLocks/>
          </p:cNvSpPr>
          <p:nvPr/>
        </p:nvSpPr>
        <p:spPr>
          <a:xfrm>
            <a:off x="12894" y="4155926"/>
            <a:ext cx="9126633" cy="567730"/>
          </a:xfrm>
          <a:prstGeom prst="rect">
            <a:avLst/>
          </a:prstGeom>
          <a:solidFill>
            <a:srgbClr val="F2F2F2">
              <a:alpha val="89804"/>
            </a:srgb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POUZE 3 Z 10 MAJÍ PO RUCE PEČOVATELE.</a:t>
            </a:r>
            <a:endParaRPr lang="cs-CZ" sz="28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3" name="Group 756"/>
          <p:cNvGrpSpPr>
            <a:grpSpLocks noChangeAspect="1"/>
          </p:cNvGrpSpPr>
          <p:nvPr/>
        </p:nvGrpSpPr>
        <p:grpSpPr>
          <a:xfrm>
            <a:off x="2446632" y="2500310"/>
            <a:ext cx="566572" cy="1167342"/>
            <a:chOff x="-4936854" y="799261"/>
            <a:chExt cx="680750" cy="1402590"/>
          </a:xfrm>
          <a:solidFill>
            <a:srgbClr val="006491"/>
          </a:solidFill>
        </p:grpSpPr>
        <p:sp>
          <p:nvSpPr>
            <p:cNvPr id="24" name="Freeform 88"/>
            <p:cNvSpPr>
              <a:spLocks/>
            </p:cNvSpPr>
            <p:nvPr/>
          </p:nvSpPr>
          <p:spPr bwMode="auto">
            <a:xfrm>
              <a:off x="-4722203" y="799261"/>
              <a:ext cx="250221" cy="162521"/>
            </a:xfrm>
            <a:custGeom>
              <a:avLst/>
              <a:gdLst/>
              <a:ahLst/>
              <a:cxnLst>
                <a:cxn ang="0">
                  <a:pos x="87" y="51"/>
                </a:cxn>
                <a:cxn ang="0">
                  <a:pos x="108" y="54"/>
                </a:cxn>
                <a:cxn ang="0">
                  <a:pos x="173" y="112"/>
                </a:cxn>
                <a:cxn ang="0">
                  <a:pos x="148" y="17"/>
                </a:cxn>
                <a:cxn ang="0">
                  <a:pos x="87" y="0"/>
                </a:cxn>
                <a:cxn ang="0">
                  <a:pos x="25" y="17"/>
                </a:cxn>
                <a:cxn ang="0">
                  <a:pos x="0" y="112"/>
                </a:cxn>
                <a:cxn ang="0">
                  <a:pos x="87" y="51"/>
                </a:cxn>
              </a:cxnLst>
              <a:rect l="0" t="0" r="r" b="b"/>
              <a:pathLst>
                <a:path w="173" h="112">
                  <a:moveTo>
                    <a:pt x="87" y="51"/>
                  </a:moveTo>
                  <a:cubicBezTo>
                    <a:pt x="94" y="51"/>
                    <a:pt x="101" y="52"/>
                    <a:pt x="108" y="54"/>
                  </a:cubicBezTo>
                  <a:cubicBezTo>
                    <a:pt x="139" y="61"/>
                    <a:pt x="163" y="84"/>
                    <a:pt x="173" y="112"/>
                  </a:cubicBezTo>
                  <a:cubicBezTo>
                    <a:pt x="171" y="83"/>
                    <a:pt x="165" y="30"/>
                    <a:pt x="148" y="17"/>
                  </a:cubicBezTo>
                  <a:cubicBezTo>
                    <a:pt x="125" y="0"/>
                    <a:pt x="87" y="0"/>
                    <a:pt x="87" y="0"/>
                  </a:cubicBezTo>
                  <a:cubicBezTo>
                    <a:pt x="87" y="0"/>
                    <a:pt x="48" y="0"/>
                    <a:pt x="25" y="17"/>
                  </a:cubicBezTo>
                  <a:cubicBezTo>
                    <a:pt x="8" y="30"/>
                    <a:pt x="2" y="83"/>
                    <a:pt x="0" y="112"/>
                  </a:cubicBezTo>
                  <a:cubicBezTo>
                    <a:pt x="13" y="76"/>
                    <a:pt x="47" y="51"/>
                    <a:pt x="87" y="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89"/>
            <p:cNvSpPr>
              <a:spLocks/>
            </p:cNvSpPr>
            <p:nvPr/>
          </p:nvSpPr>
          <p:spPr bwMode="auto">
            <a:xfrm>
              <a:off x="-4722203" y="1868835"/>
              <a:ext cx="115912" cy="333016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40" y="230"/>
                </a:cxn>
                <a:cxn ang="0">
                  <a:pos x="80" y="190"/>
                </a:cxn>
                <a:cxn ang="0">
                  <a:pos x="80" y="4"/>
                </a:cxn>
                <a:cxn ang="0">
                  <a:pos x="0" y="0"/>
                </a:cxn>
                <a:cxn ang="0">
                  <a:pos x="0" y="190"/>
                </a:cxn>
              </a:cxnLst>
              <a:rect l="0" t="0" r="r" b="b"/>
              <a:pathLst>
                <a:path w="80" h="230">
                  <a:moveTo>
                    <a:pt x="0" y="190"/>
                  </a:moveTo>
                  <a:cubicBezTo>
                    <a:pt x="0" y="212"/>
                    <a:pt x="18" y="230"/>
                    <a:pt x="40" y="230"/>
                  </a:cubicBezTo>
                  <a:cubicBezTo>
                    <a:pt x="62" y="230"/>
                    <a:pt x="80" y="212"/>
                    <a:pt x="80" y="19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48" y="4"/>
                    <a:pt x="21" y="2"/>
                    <a:pt x="0" y="0"/>
                  </a:cubicBezTo>
                  <a:lnTo>
                    <a:pt x="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90"/>
            <p:cNvSpPr>
              <a:spLocks/>
            </p:cNvSpPr>
            <p:nvPr/>
          </p:nvSpPr>
          <p:spPr bwMode="auto">
            <a:xfrm>
              <a:off x="-4587893" y="1868835"/>
              <a:ext cx="115912" cy="333016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40" y="230"/>
                </a:cxn>
                <a:cxn ang="0">
                  <a:pos x="80" y="190"/>
                </a:cxn>
                <a:cxn ang="0">
                  <a:pos x="80" y="0"/>
                </a:cxn>
                <a:cxn ang="0">
                  <a:pos x="0" y="4"/>
                </a:cxn>
                <a:cxn ang="0">
                  <a:pos x="0" y="190"/>
                </a:cxn>
              </a:cxnLst>
              <a:rect l="0" t="0" r="r" b="b"/>
              <a:pathLst>
                <a:path w="80" h="230">
                  <a:moveTo>
                    <a:pt x="0" y="190"/>
                  </a:moveTo>
                  <a:cubicBezTo>
                    <a:pt x="0" y="212"/>
                    <a:pt x="18" y="230"/>
                    <a:pt x="40" y="230"/>
                  </a:cubicBezTo>
                  <a:cubicBezTo>
                    <a:pt x="62" y="230"/>
                    <a:pt x="80" y="212"/>
                    <a:pt x="80" y="19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9" y="2"/>
                    <a:pt x="33" y="4"/>
                    <a:pt x="0" y="4"/>
                  </a:cubicBezTo>
                  <a:lnTo>
                    <a:pt x="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91"/>
            <p:cNvSpPr>
              <a:spLocks noEditPoints="1"/>
            </p:cNvSpPr>
            <p:nvPr/>
          </p:nvSpPr>
          <p:spPr bwMode="auto">
            <a:xfrm>
              <a:off x="-4936854" y="1154355"/>
              <a:ext cx="680750" cy="708348"/>
            </a:xfrm>
            <a:custGeom>
              <a:avLst/>
              <a:gdLst/>
              <a:ahLst/>
              <a:cxnLst>
                <a:cxn ang="0">
                  <a:pos x="23" y="338"/>
                </a:cxn>
                <a:cxn ang="0">
                  <a:pos x="54" y="317"/>
                </a:cxn>
                <a:cxn ang="0">
                  <a:pos x="117" y="134"/>
                </a:cxn>
                <a:cxn ang="0">
                  <a:pos x="129" y="116"/>
                </a:cxn>
                <a:cxn ang="0">
                  <a:pos x="88" y="324"/>
                </a:cxn>
                <a:cxn ang="0">
                  <a:pos x="61" y="457"/>
                </a:cxn>
                <a:cxn ang="0">
                  <a:pos x="148" y="485"/>
                </a:cxn>
                <a:cxn ang="0">
                  <a:pos x="228" y="489"/>
                </a:cxn>
                <a:cxn ang="0">
                  <a:pos x="235" y="489"/>
                </a:cxn>
                <a:cxn ang="0">
                  <a:pos x="241" y="489"/>
                </a:cxn>
                <a:cxn ang="0">
                  <a:pos x="321" y="485"/>
                </a:cxn>
                <a:cxn ang="0">
                  <a:pos x="408" y="457"/>
                </a:cxn>
                <a:cxn ang="0">
                  <a:pos x="381" y="323"/>
                </a:cxn>
                <a:cxn ang="0">
                  <a:pos x="340" y="116"/>
                </a:cxn>
                <a:cxn ang="0">
                  <a:pos x="373" y="176"/>
                </a:cxn>
                <a:cxn ang="0">
                  <a:pos x="416" y="317"/>
                </a:cxn>
                <a:cxn ang="0">
                  <a:pos x="441" y="338"/>
                </a:cxn>
                <a:cxn ang="0">
                  <a:pos x="446" y="338"/>
                </a:cxn>
                <a:cxn ang="0">
                  <a:pos x="467" y="307"/>
                </a:cxn>
                <a:cxn ang="0">
                  <a:pos x="467" y="307"/>
                </a:cxn>
                <a:cxn ang="0">
                  <a:pos x="397" y="108"/>
                </a:cxn>
                <a:cxn ang="0">
                  <a:pos x="330" y="32"/>
                </a:cxn>
                <a:cxn ang="0">
                  <a:pos x="298" y="13"/>
                </a:cxn>
                <a:cxn ang="0">
                  <a:pos x="292" y="23"/>
                </a:cxn>
                <a:cxn ang="0">
                  <a:pos x="266" y="57"/>
                </a:cxn>
                <a:cxn ang="0">
                  <a:pos x="260" y="59"/>
                </a:cxn>
                <a:cxn ang="0">
                  <a:pos x="248" y="53"/>
                </a:cxn>
                <a:cxn ang="0">
                  <a:pos x="236" y="38"/>
                </a:cxn>
                <a:cxn ang="0">
                  <a:pos x="256" y="18"/>
                </a:cxn>
                <a:cxn ang="0">
                  <a:pos x="265" y="3"/>
                </a:cxn>
                <a:cxn ang="0">
                  <a:pos x="235" y="0"/>
                </a:cxn>
                <a:cxn ang="0">
                  <a:pos x="204" y="3"/>
                </a:cxn>
                <a:cxn ang="0">
                  <a:pos x="213" y="18"/>
                </a:cxn>
                <a:cxn ang="0">
                  <a:pos x="233" y="38"/>
                </a:cxn>
                <a:cxn ang="0">
                  <a:pos x="221" y="53"/>
                </a:cxn>
                <a:cxn ang="0">
                  <a:pos x="209" y="59"/>
                </a:cxn>
                <a:cxn ang="0">
                  <a:pos x="204" y="57"/>
                </a:cxn>
                <a:cxn ang="0">
                  <a:pos x="177" y="23"/>
                </a:cxn>
                <a:cxn ang="0">
                  <a:pos x="171" y="13"/>
                </a:cxn>
                <a:cxn ang="0">
                  <a:pos x="139" y="32"/>
                </a:cxn>
                <a:cxn ang="0">
                  <a:pos x="48" y="155"/>
                </a:cxn>
                <a:cxn ang="0">
                  <a:pos x="3" y="307"/>
                </a:cxn>
                <a:cxn ang="0">
                  <a:pos x="23" y="338"/>
                </a:cxn>
                <a:cxn ang="0">
                  <a:pos x="169" y="382"/>
                </a:cxn>
                <a:cxn ang="0">
                  <a:pos x="148" y="375"/>
                </a:cxn>
                <a:cxn ang="0">
                  <a:pos x="104" y="360"/>
                </a:cxn>
                <a:cxn ang="0">
                  <a:pos x="106" y="349"/>
                </a:cxn>
                <a:cxn ang="0">
                  <a:pos x="151" y="360"/>
                </a:cxn>
                <a:cxn ang="0">
                  <a:pos x="174" y="366"/>
                </a:cxn>
                <a:cxn ang="0">
                  <a:pos x="169" y="382"/>
                </a:cxn>
                <a:cxn ang="0">
                  <a:pos x="321" y="375"/>
                </a:cxn>
                <a:cxn ang="0">
                  <a:pos x="300" y="382"/>
                </a:cxn>
                <a:cxn ang="0">
                  <a:pos x="296" y="366"/>
                </a:cxn>
                <a:cxn ang="0">
                  <a:pos x="318" y="360"/>
                </a:cxn>
                <a:cxn ang="0">
                  <a:pos x="363" y="349"/>
                </a:cxn>
                <a:cxn ang="0">
                  <a:pos x="366" y="360"/>
                </a:cxn>
                <a:cxn ang="0">
                  <a:pos x="321" y="375"/>
                </a:cxn>
              </a:cxnLst>
              <a:rect l="0" t="0" r="r" b="b"/>
              <a:pathLst>
                <a:path w="470" h="489">
                  <a:moveTo>
                    <a:pt x="23" y="338"/>
                  </a:moveTo>
                  <a:cubicBezTo>
                    <a:pt x="37" y="340"/>
                    <a:pt x="51" y="331"/>
                    <a:pt x="54" y="317"/>
                  </a:cubicBezTo>
                  <a:cubicBezTo>
                    <a:pt x="66" y="255"/>
                    <a:pt x="87" y="186"/>
                    <a:pt x="117" y="134"/>
                  </a:cubicBezTo>
                  <a:cubicBezTo>
                    <a:pt x="121" y="128"/>
                    <a:pt x="125" y="122"/>
                    <a:pt x="129" y="116"/>
                  </a:cubicBezTo>
                  <a:cubicBezTo>
                    <a:pt x="88" y="324"/>
                    <a:pt x="88" y="324"/>
                    <a:pt x="88" y="324"/>
                  </a:cubicBezTo>
                  <a:cubicBezTo>
                    <a:pt x="61" y="457"/>
                    <a:pt x="61" y="457"/>
                    <a:pt x="61" y="457"/>
                  </a:cubicBezTo>
                  <a:cubicBezTo>
                    <a:pt x="61" y="457"/>
                    <a:pt x="70" y="476"/>
                    <a:pt x="148" y="485"/>
                  </a:cubicBezTo>
                  <a:cubicBezTo>
                    <a:pt x="169" y="487"/>
                    <a:pt x="195" y="489"/>
                    <a:pt x="228" y="489"/>
                  </a:cubicBezTo>
                  <a:cubicBezTo>
                    <a:pt x="230" y="489"/>
                    <a:pt x="232" y="489"/>
                    <a:pt x="235" y="489"/>
                  </a:cubicBezTo>
                  <a:cubicBezTo>
                    <a:pt x="237" y="489"/>
                    <a:pt x="239" y="489"/>
                    <a:pt x="241" y="489"/>
                  </a:cubicBezTo>
                  <a:cubicBezTo>
                    <a:pt x="274" y="489"/>
                    <a:pt x="300" y="487"/>
                    <a:pt x="321" y="485"/>
                  </a:cubicBezTo>
                  <a:cubicBezTo>
                    <a:pt x="400" y="476"/>
                    <a:pt x="408" y="457"/>
                    <a:pt x="408" y="457"/>
                  </a:cubicBezTo>
                  <a:cubicBezTo>
                    <a:pt x="381" y="323"/>
                    <a:pt x="381" y="323"/>
                    <a:pt x="381" y="323"/>
                  </a:cubicBezTo>
                  <a:cubicBezTo>
                    <a:pt x="340" y="116"/>
                    <a:pt x="340" y="116"/>
                    <a:pt x="340" y="116"/>
                  </a:cubicBezTo>
                  <a:cubicBezTo>
                    <a:pt x="352" y="133"/>
                    <a:pt x="364" y="154"/>
                    <a:pt x="373" y="176"/>
                  </a:cubicBezTo>
                  <a:cubicBezTo>
                    <a:pt x="393" y="220"/>
                    <a:pt x="407" y="271"/>
                    <a:pt x="416" y="317"/>
                  </a:cubicBezTo>
                  <a:cubicBezTo>
                    <a:pt x="418" y="330"/>
                    <a:pt x="429" y="338"/>
                    <a:pt x="441" y="338"/>
                  </a:cubicBezTo>
                  <a:cubicBezTo>
                    <a:pt x="443" y="338"/>
                    <a:pt x="445" y="338"/>
                    <a:pt x="446" y="338"/>
                  </a:cubicBezTo>
                  <a:cubicBezTo>
                    <a:pt x="460" y="335"/>
                    <a:pt x="470" y="321"/>
                    <a:pt x="467" y="307"/>
                  </a:cubicBezTo>
                  <a:cubicBezTo>
                    <a:pt x="467" y="307"/>
                    <a:pt x="467" y="307"/>
                    <a:pt x="467" y="307"/>
                  </a:cubicBezTo>
                  <a:cubicBezTo>
                    <a:pt x="454" y="241"/>
                    <a:pt x="432" y="168"/>
                    <a:pt x="397" y="108"/>
                  </a:cubicBezTo>
                  <a:cubicBezTo>
                    <a:pt x="379" y="78"/>
                    <a:pt x="357" y="51"/>
                    <a:pt x="330" y="32"/>
                  </a:cubicBezTo>
                  <a:cubicBezTo>
                    <a:pt x="320" y="24"/>
                    <a:pt x="311" y="18"/>
                    <a:pt x="298" y="13"/>
                  </a:cubicBezTo>
                  <a:cubicBezTo>
                    <a:pt x="298" y="13"/>
                    <a:pt x="295" y="18"/>
                    <a:pt x="292" y="23"/>
                  </a:cubicBezTo>
                  <a:cubicBezTo>
                    <a:pt x="286" y="33"/>
                    <a:pt x="275" y="51"/>
                    <a:pt x="266" y="57"/>
                  </a:cubicBezTo>
                  <a:cubicBezTo>
                    <a:pt x="264" y="58"/>
                    <a:pt x="262" y="59"/>
                    <a:pt x="260" y="59"/>
                  </a:cubicBezTo>
                  <a:cubicBezTo>
                    <a:pt x="256" y="59"/>
                    <a:pt x="252" y="56"/>
                    <a:pt x="248" y="53"/>
                  </a:cubicBezTo>
                  <a:cubicBezTo>
                    <a:pt x="241" y="47"/>
                    <a:pt x="236" y="38"/>
                    <a:pt x="236" y="38"/>
                  </a:cubicBezTo>
                  <a:cubicBezTo>
                    <a:pt x="236" y="38"/>
                    <a:pt x="247" y="30"/>
                    <a:pt x="256" y="18"/>
                  </a:cubicBezTo>
                  <a:cubicBezTo>
                    <a:pt x="260" y="13"/>
                    <a:pt x="263" y="8"/>
                    <a:pt x="265" y="3"/>
                  </a:cubicBezTo>
                  <a:cubicBezTo>
                    <a:pt x="255" y="1"/>
                    <a:pt x="245" y="0"/>
                    <a:pt x="235" y="0"/>
                  </a:cubicBezTo>
                  <a:cubicBezTo>
                    <a:pt x="224" y="0"/>
                    <a:pt x="214" y="1"/>
                    <a:pt x="204" y="3"/>
                  </a:cubicBezTo>
                  <a:cubicBezTo>
                    <a:pt x="207" y="8"/>
                    <a:pt x="210" y="13"/>
                    <a:pt x="213" y="18"/>
                  </a:cubicBezTo>
                  <a:cubicBezTo>
                    <a:pt x="223" y="30"/>
                    <a:pt x="233" y="38"/>
                    <a:pt x="233" y="38"/>
                  </a:cubicBezTo>
                  <a:cubicBezTo>
                    <a:pt x="233" y="38"/>
                    <a:pt x="228" y="47"/>
                    <a:pt x="221" y="53"/>
                  </a:cubicBezTo>
                  <a:cubicBezTo>
                    <a:pt x="218" y="56"/>
                    <a:pt x="214" y="59"/>
                    <a:pt x="209" y="59"/>
                  </a:cubicBezTo>
                  <a:cubicBezTo>
                    <a:pt x="208" y="59"/>
                    <a:pt x="206" y="58"/>
                    <a:pt x="204" y="57"/>
                  </a:cubicBezTo>
                  <a:cubicBezTo>
                    <a:pt x="195" y="51"/>
                    <a:pt x="183" y="33"/>
                    <a:pt x="177" y="23"/>
                  </a:cubicBezTo>
                  <a:cubicBezTo>
                    <a:pt x="174" y="18"/>
                    <a:pt x="171" y="13"/>
                    <a:pt x="171" y="13"/>
                  </a:cubicBezTo>
                  <a:cubicBezTo>
                    <a:pt x="159" y="18"/>
                    <a:pt x="150" y="24"/>
                    <a:pt x="139" y="32"/>
                  </a:cubicBezTo>
                  <a:cubicBezTo>
                    <a:pt x="99" y="61"/>
                    <a:pt x="70" y="106"/>
                    <a:pt x="48" y="155"/>
                  </a:cubicBezTo>
                  <a:cubicBezTo>
                    <a:pt x="27" y="204"/>
                    <a:pt x="12" y="258"/>
                    <a:pt x="3" y="307"/>
                  </a:cubicBezTo>
                  <a:cubicBezTo>
                    <a:pt x="0" y="321"/>
                    <a:pt x="9" y="335"/>
                    <a:pt x="23" y="338"/>
                  </a:cubicBezTo>
                  <a:close/>
                  <a:moveTo>
                    <a:pt x="169" y="382"/>
                  </a:moveTo>
                  <a:cubicBezTo>
                    <a:pt x="148" y="375"/>
                    <a:pt x="148" y="375"/>
                    <a:pt x="148" y="375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106" y="349"/>
                    <a:pt x="106" y="349"/>
                    <a:pt x="106" y="349"/>
                  </a:cubicBezTo>
                  <a:cubicBezTo>
                    <a:pt x="151" y="360"/>
                    <a:pt x="151" y="360"/>
                    <a:pt x="151" y="360"/>
                  </a:cubicBezTo>
                  <a:cubicBezTo>
                    <a:pt x="174" y="366"/>
                    <a:pt x="174" y="366"/>
                    <a:pt x="174" y="366"/>
                  </a:cubicBezTo>
                  <a:lnTo>
                    <a:pt x="169" y="382"/>
                  </a:lnTo>
                  <a:close/>
                  <a:moveTo>
                    <a:pt x="321" y="375"/>
                  </a:moveTo>
                  <a:cubicBezTo>
                    <a:pt x="300" y="382"/>
                    <a:pt x="300" y="382"/>
                    <a:pt x="300" y="382"/>
                  </a:cubicBezTo>
                  <a:cubicBezTo>
                    <a:pt x="296" y="366"/>
                    <a:pt x="296" y="366"/>
                    <a:pt x="296" y="366"/>
                  </a:cubicBezTo>
                  <a:cubicBezTo>
                    <a:pt x="318" y="360"/>
                    <a:pt x="318" y="360"/>
                    <a:pt x="318" y="360"/>
                  </a:cubicBezTo>
                  <a:cubicBezTo>
                    <a:pt x="363" y="349"/>
                    <a:pt x="363" y="349"/>
                    <a:pt x="363" y="349"/>
                  </a:cubicBezTo>
                  <a:cubicBezTo>
                    <a:pt x="366" y="360"/>
                    <a:pt x="366" y="360"/>
                    <a:pt x="366" y="360"/>
                  </a:cubicBezTo>
                  <a:lnTo>
                    <a:pt x="321" y="3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92"/>
            <p:cNvSpPr>
              <a:spLocks/>
            </p:cNvSpPr>
            <p:nvPr/>
          </p:nvSpPr>
          <p:spPr bwMode="auto">
            <a:xfrm>
              <a:off x="-4725270" y="873469"/>
              <a:ext cx="250835" cy="266167"/>
            </a:xfrm>
            <a:custGeom>
              <a:avLst/>
              <a:gdLst/>
              <a:ahLst/>
              <a:cxnLst>
                <a:cxn ang="0">
                  <a:pos x="70" y="174"/>
                </a:cxn>
                <a:cxn ang="0">
                  <a:pos x="171" y="111"/>
                </a:cxn>
                <a:cxn ang="0">
                  <a:pos x="172" y="81"/>
                </a:cxn>
                <a:cxn ang="0">
                  <a:pos x="108" y="10"/>
                </a:cxn>
                <a:cxn ang="0">
                  <a:pos x="7" y="73"/>
                </a:cxn>
                <a:cxn ang="0">
                  <a:pos x="6" y="81"/>
                </a:cxn>
                <a:cxn ang="0">
                  <a:pos x="70" y="174"/>
                </a:cxn>
              </a:cxnLst>
              <a:rect l="0" t="0" r="r" b="b"/>
              <a:pathLst>
                <a:path w="173" h="184">
                  <a:moveTo>
                    <a:pt x="70" y="174"/>
                  </a:moveTo>
                  <a:cubicBezTo>
                    <a:pt x="115" y="184"/>
                    <a:pt x="160" y="156"/>
                    <a:pt x="171" y="111"/>
                  </a:cubicBezTo>
                  <a:cubicBezTo>
                    <a:pt x="173" y="101"/>
                    <a:pt x="173" y="91"/>
                    <a:pt x="172" y="81"/>
                  </a:cubicBezTo>
                  <a:cubicBezTo>
                    <a:pt x="167" y="47"/>
                    <a:pt x="143" y="18"/>
                    <a:pt x="108" y="10"/>
                  </a:cubicBezTo>
                  <a:cubicBezTo>
                    <a:pt x="63" y="0"/>
                    <a:pt x="17" y="28"/>
                    <a:pt x="7" y="73"/>
                  </a:cubicBezTo>
                  <a:cubicBezTo>
                    <a:pt x="6" y="76"/>
                    <a:pt x="6" y="78"/>
                    <a:pt x="6" y="81"/>
                  </a:cubicBezTo>
                  <a:cubicBezTo>
                    <a:pt x="0" y="123"/>
                    <a:pt x="27" y="164"/>
                    <a:pt x="70" y="1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9" name="Group 756"/>
          <p:cNvGrpSpPr>
            <a:grpSpLocks noChangeAspect="1"/>
          </p:cNvGrpSpPr>
          <p:nvPr/>
        </p:nvGrpSpPr>
        <p:grpSpPr>
          <a:xfrm>
            <a:off x="5414126" y="2743119"/>
            <a:ext cx="424518" cy="874659"/>
            <a:chOff x="-4936854" y="799261"/>
            <a:chExt cx="680750" cy="1402590"/>
          </a:xfrm>
          <a:solidFill>
            <a:schemeClr val="bg1"/>
          </a:solidFill>
        </p:grpSpPr>
        <p:sp>
          <p:nvSpPr>
            <p:cNvPr id="30" name="Freeform 88"/>
            <p:cNvSpPr>
              <a:spLocks/>
            </p:cNvSpPr>
            <p:nvPr/>
          </p:nvSpPr>
          <p:spPr bwMode="auto">
            <a:xfrm>
              <a:off x="-4722203" y="799261"/>
              <a:ext cx="250221" cy="162521"/>
            </a:xfrm>
            <a:custGeom>
              <a:avLst/>
              <a:gdLst/>
              <a:ahLst/>
              <a:cxnLst>
                <a:cxn ang="0">
                  <a:pos x="87" y="51"/>
                </a:cxn>
                <a:cxn ang="0">
                  <a:pos x="108" y="54"/>
                </a:cxn>
                <a:cxn ang="0">
                  <a:pos x="173" y="112"/>
                </a:cxn>
                <a:cxn ang="0">
                  <a:pos x="148" y="17"/>
                </a:cxn>
                <a:cxn ang="0">
                  <a:pos x="87" y="0"/>
                </a:cxn>
                <a:cxn ang="0">
                  <a:pos x="25" y="17"/>
                </a:cxn>
                <a:cxn ang="0">
                  <a:pos x="0" y="112"/>
                </a:cxn>
                <a:cxn ang="0">
                  <a:pos x="87" y="51"/>
                </a:cxn>
              </a:cxnLst>
              <a:rect l="0" t="0" r="r" b="b"/>
              <a:pathLst>
                <a:path w="173" h="112">
                  <a:moveTo>
                    <a:pt x="87" y="51"/>
                  </a:moveTo>
                  <a:cubicBezTo>
                    <a:pt x="94" y="51"/>
                    <a:pt x="101" y="52"/>
                    <a:pt x="108" y="54"/>
                  </a:cubicBezTo>
                  <a:cubicBezTo>
                    <a:pt x="139" y="61"/>
                    <a:pt x="163" y="84"/>
                    <a:pt x="173" y="112"/>
                  </a:cubicBezTo>
                  <a:cubicBezTo>
                    <a:pt x="171" y="83"/>
                    <a:pt x="165" y="30"/>
                    <a:pt x="148" y="17"/>
                  </a:cubicBezTo>
                  <a:cubicBezTo>
                    <a:pt x="125" y="0"/>
                    <a:pt x="87" y="0"/>
                    <a:pt x="87" y="0"/>
                  </a:cubicBezTo>
                  <a:cubicBezTo>
                    <a:pt x="87" y="0"/>
                    <a:pt x="48" y="0"/>
                    <a:pt x="25" y="17"/>
                  </a:cubicBezTo>
                  <a:cubicBezTo>
                    <a:pt x="8" y="30"/>
                    <a:pt x="2" y="83"/>
                    <a:pt x="0" y="112"/>
                  </a:cubicBezTo>
                  <a:cubicBezTo>
                    <a:pt x="13" y="76"/>
                    <a:pt x="47" y="51"/>
                    <a:pt x="87" y="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89"/>
            <p:cNvSpPr>
              <a:spLocks/>
            </p:cNvSpPr>
            <p:nvPr/>
          </p:nvSpPr>
          <p:spPr bwMode="auto">
            <a:xfrm>
              <a:off x="-4722203" y="1868835"/>
              <a:ext cx="115912" cy="333016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40" y="230"/>
                </a:cxn>
                <a:cxn ang="0">
                  <a:pos x="80" y="190"/>
                </a:cxn>
                <a:cxn ang="0">
                  <a:pos x="80" y="4"/>
                </a:cxn>
                <a:cxn ang="0">
                  <a:pos x="0" y="0"/>
                </a:cxn>
                <a:cxn ang="0">
                  <a:pos x="0" y="190"/>
                </a:cxn>
              </a:cxnLst>
              <a:rect l="0" t="0" r="r" b="b"/>
              <a:pathLst>
                <a:path w="80" h="230">
                  <a:moveTo>
                    <a:pt x="0" y="190"/>
                  </a:moveTo>
                  <a:cubicBezTo>
                    <a:pt x="0" y="212"/>
                    <a:pt x="18" y="230"/>
                    <a:pt x="40" y="230"/>
                  </a:cubicBezTo>
                  <a:cubicBezTo>
                    <a:pt x="62" y="230"/>
                    <a:pt x="80" y="212"/>
                    <a:pt x="80" y="19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48" y="4"/>
                    <a:pt x="21" y="2"/>
                    <a:pt x="0" y="0"/>
                  </a:cubicBezTo>
                  <a:lnTo>
                    <a:pt x="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90"/>
            <p:cNvSpPr>
              <a:spLocks/>
            </p:cNvSpPr>
            <p:nvPr/>
          </p:nvSpPr>
          <p:spPr bwMode="auto">
            <a:xfrm>
              <a:off x="-4587893" y="1868835"/>
              <a:ext cx="115912" cy="333016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40" y="230"/>
                </a:cxn>
                <a:cxn ang="0">
                  <a:pos x="80" y="190"/>
                </a:cxn>
                <a:cxn ang="0">
                  <a:pos x="80" y="0"/>
                </a:cxn>
                <a:cxn ang="0">
                  <a:pos x="0" y="4"/>
                </a:cxn>
                <a:cxn ang="0">
                  <a:pos x="0" y="190"/>
                </a:cxn>
              </a:cxnLst>
              <a:rect l="0" t="0" r="r" b="b"/>
              <a:pathLst>
                <a:path w="80" h="230">
                  <a:moveTo>
                    <a:pt x="0" y="190"/>
                  </a:moveTo>
                  <a:cubicBezTo>
                    <a:pt x="0" y="212"/>
                    <a:pt x="18" y="230"/>
                    <a:pt x="40" y="230"/>
                  </a:cubicBezTo>
                  <a:cubicBezTo>
                    <a:pt x="62" y="230"/>
                    <a:pt x="80" y="212"/>
                    <a:pt x="80" y="19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59" y="2"/>
                    <a:pt x="33" y="4"/>
                    <a:pt x="0" y="4"/>
                  </a:cubicBezTo>
                  <a:lnTo>
                    <a:pt x="0" y="1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91"/>
            <p:cNvSpPr>
              <a:spLocks noEditPoints="1"/>
            </p:cNvSpPr>
            <p:nvPr/>
          </p:nvSpPr>
          <p:spPr bwMode="auto">
            <a:xfrm>
              <a:off x="-4936854" y="1154355"/>
              <a:ext cx="680750" cy="708348"/>
            </a:xfrm>
            <a:custGeom>
              <a:avLst/>
              <a:gdLst/>
              <a:ahLst/>
              <a:cxnLst>
                <a:cxn ang="0">
                  <a:pos x="23" y="338"/>
                </a:cxn>
                <a:cxn ang="0">
                  <a:pos x="54" y="317"/>
                </a:cxn>
                <a:cxn ang="0">
                  <a:pos x="117" y="134"/>
                </a:cxn>
                <a:cxn ang="0">
                  <a:pos x="129" y="116"/>
                </a:cxn>
                <a:cxn ang="0">
                  <a:pos x="88" y="324"/>
                </a:cxn>
                <a:cxn ang="0">
                  <a:pos x="61" y="457"/>
                </a:cxn>
                <a:cxn ang="0">
                  <a:pos x="148" y="485"/>
                </a:cxn>
                <a:cxn ang="0">
                  <a:pos x="228" y="489"/>
                </a:cxn>
                <a:cxn ang="0">
                  <a:pos x="235" y="489"/>
                </a:cxn>
                <a:cxn ang="0">
                  <a:pos x="241" y="489"/>
                </a:cxn>
                <a:cxn ang="0">
                  <a:pos x="321" y="485"/>
                </a:cxn>
                <a:cxn ang="0">
                  <a:pos x="408" y="457"/>
                </a:cxn>
                <a:cxn ang="0">
                  <a:pos x="381" y="323"/>
                </a:cxn>
                <a:cxn ang="0">
                  <a:pos x="340" y="116"/>
                </a:cxn>
                <a:cxn ang="0">
                  <a:pos x="373" y="176"/>
                </a:cxn>
                <a:cxn ang="0">
                  <a:pos x="416" y="317"/>
                </a:cxn>
                <a:cxn ang="0">
                  <a:pos x="441" y="338"/>
                </a:cxn>
                <a:cxn ang="0">
                  <a:pos x="446" y="338"/>
                </a:cxn>
                <a:cxn ang="0">
                  <a:pos x="467" y="307"/>
                </a:cxn>
                <a:cxn ang="0">
                  <a:pos x="467" y="307"/>
                </a:cxn>
                <a:cxn ang="0">
                  <a:pos x="397" y="108"/>
                </a:cxn>
                <a:cxn ang="0">
                  <a:pos x="330" y="32"/>
                </a:cxn>
                <a:cxn ang="0">
                  <a:pos x="298" y="13"/>
                </a:cxn>
                <a:cxn ang="0">
                  <a:pos x="292" y="23"/>
                </a:cxn>
                <a:cxn ang="0">
                  <a:pos x="266" y="57"/>
                </a:cxn>
                <a:cxn ang="0">
                  <a:pos x="260" y="59"/>
                </a:cxn>
                <a:cxn ang="0">
                  <a:pos x="248" y="53"/>
                </a:cxn>
                <a:cxn ang="0">
                  <a:pos x="236" y="38"/>
                </a:cxn>
                <a:cxn ang="0">
                  <a:pos x="256" y="18"/>
                </a:cxn>
                <a:cxn ang="0">
                  <a:pos x="265" y="3"/>
                </a:cxn>
                <a:cxn ang="0">
                  <a:pos x="235" y="0"/>
                </a:cxn>
                <a:cxn ang="0">
                  <a:pos x="204" y="3"/>
                </a:cxn>
                <a:cxn ang="0">
                  <a:pos x="213" y="18"/>
                </a:cxn>
                <a:cxn ang="0">
                  <a:pos x="233" y="38"/>
                </a:cxn>
                <a:cxn ang="0">
                  <a:pos x="221" y="53"/>
                </a:cxn>
                <a:cxn ang="0">
                  <a:pos x="209" y="59"/>
                </a:cxn>
                <a:cxn ang="0">
                  <a:pos x="204" y="57"/>
                </a:cxn>
                <a:cxn ang="0">
                  <a:pos x="177" y="23"/>
                </a:cxn>
                <a:cxn ang="0">
                  <a:pos x="171" y="13"/>
                </a:cxn>
                <a:cxn ang="0">
                  <a:pos x="139" y="32"/>
                </a:cxn>
                <a:cxn ang="0">
                  <a:pos x="48" y="155"/>
                </a:cxn>
                <a:cxn ang="0">
                  <a:pos x="3" y="307"/>
                </a:cxn>
                <a:cxn ang="0">
                  <a:pos x="23" y="338"/>
                </a:cxn>
                <a:cxn ang="0">
                  <a:pos x="169" y="382"/>
                </a:cxn>
                <a:cxn ang="0">
                  <a:pos x="148" y="375"/>
                </a:cxn>
                <a:cxn ang="0">
                  <a:pos x="104" y="360"/>
                </a:cxn>
                <a:cxn ang="0">
                  <a:pos x="106" y="349"/>
                </a:cxn>
                <a:cxn ang="0">
                  <a:pos x="151" y="360"/>
                </a:cxn>
                <a:cxn ang="0">
                  <a:pos x="174" y="366"/>
                </a:cxn>
                <a:cxn ang="0">
                  <a:pos x="169" y="382"/>
                </a:cxn>
                <a:cxn ang="0">
                  <a:pos x="321" y="375"/>
                </a:cxn>
                <a:cxn ang="0">
                  <a:pos x="300" y="382"/>
                </a:cxn>
                <a:cxn ang="0">
                  <a:pos x="296" y="366"/>
                </a:cxn>
                <a:cxn ang="0">
                  <a:pos x="318" y="360"/>
                </a:cxn>
                <a:cxn ang="0">
                  <a:pos x="363" y="349"/>
                </a:cxn>
                <a:cxn ang="0">
                  <a:pos x="366" y="360"/>
                </a:cxn>
                <a:cxn ang="0">
                  <a:pos x="321" y="375"/>
                </a:cxn>
              </a:cxnLst>
              <a:rect l="0" t="0" r="r" b="b"/>
              <a:pathLst>
                <a:path w="470" h="489">
                  <a:moveTo>
                    <a:pt x="23" y="338"/>
                  </a:moveTo>
                  <a:cubicBezTo>
                    <a:pt x="37" y="340"/>
                    <a:pt x="51" y="331"/>
                    <a:pt x="54" y="317"/>
                  </a:cubicBezTo>
                  <a:cubicBezTo>
                    <a:pt x="66" y="255"/>
                    <a:pt x="87" y="186"/>
                    <a:pt x="117" y="134"/>
                  </a:cubicBezTo>
                  <a:cubicBezTo>
                    <a:pt x="121" y="128"/>
                    <a:pt x="125" y="122"/>
                    <a:pt x="129" y="116"/>
                  </a:cubicBezTo>
                  <a:cubicBezTo>
                    <a:pt x="88" y="324"/>
                    <a:pt x="88" y="324"/>
                    <a:pt x="88" y="324"/>
                  </a:cubicBezTo>
                  <a:cubicBezTo>
                    <a:pt x="61" y="457"/>
                    <a:pt x="61" y="457"/>
                    <a:pt x="61" y="457"/>
                  </a:cubicBezTo>
                  <a:cubicBezTo>
                    <a:pt x="61" y="457"/>
                    <a:pt x="70" y="476"/>
                    <a:pt x="148" y="485"/>
                  </a:cubicBezTo>
                  <a:cubicBezTo>
                    <a:pt x="169" y="487"/>
                    <a:pt x="195" y="489"/>
                    <a:pt x="228" y="489"/>
                  </a:cubicBezTo>
                  <a:cubicBezTo>
                    <a:pt x="230" y="489"/>
                    <a:pt x="232" y="489"/>
                    <a:pt x="235" y="489"/>
                  </a:cubicBezTo>
                  <a:cubicBezTo>
                    <a:pt x="237" y="489"/>
                    <a:pt x="239" y="489"/>
                    <a:pt x="241" y="489"/>
                  </a:cubicBezTo>
                  <a:cubicBezTo>
                    <a:pt x="274" y="489"/>
                    <a:pt x="300" y="487"/>
                    <a:pt x="321" y="485"/>
                  </a:cubicBezTo>
                  <a:cubicBezTo>
                    <a:pt x="400" y="476"/>
                    <a:pt x="408" y="457"/>
                    <a:pt x="408" y="457"/>
                  </a:cubicBezTo>
                  <a:cubicBezTo>
                    <a:pt x="381" y="323"/>
                    <a:pt x="381" y="323"/>
                    <a:pt x="381" y="323"/>
                  </a:cubicBezTo>
                  <a:cubicBezTo>
                    <a:pt x="340" y="116"/>
                    <a:pt x="340" y="116"/>
                    <a:pt x="340" y="116"/>
                  </a:cubicBezTo>
                  <a:cubicBezTo>
                    <a:pt x="352" y="133"/>
                    <a:pt x="364" y="154"/>
                    <a:pt x="373" y="176"/>
                  </a:cubicBezTo>
                  <a:cubicBezTo>
                    <a:pt x="393" y="220"/>
                    <a:pt x="407" y="271"/>
                    <a:pt x="416" y="317"/>
                  </a:cubicBezTo>
                  <a:cubicBezTo>
                    <a:pt x="418" y="330"/>
                    <a:pt x="429" y="338"/>
                    <a:pt x="441" y="338"/>
                  </a:cubicBezTo>
                  <a:cubicBezTo>
                    <a:pt x="443" y="338"/>
                    <a:pt x="445" y="338"/>
                    <a:pt x="446" y="338"/>
                  </a:cubicBezTo>
                  <a:cubicBezTo>
                    <a:pt x="460" y="335"/>
                    <a:pt x="470" y="321"/>
                    <a:pt x="467" y="307"/>
                  </a:cubicBezTo>
                  <a:cubicBezTo>
                    <a:pt x="467" y="307"/>
                    <a:pt x="467" y="307"/>
                    <a:pt x="467" y="307"/>
                  </a:cubicBezTo>
                  <a:cubicBezTo>
                    <a:pt x="454" y="241"/>
                    <a:pt x="432" y="168"/>
                    <a:pt x="397" y="108"/>
                  </a:cubicBezTo>
                  <a:cubicBezTo>
                    <a:pt x="379" y="78"/>
                    <a:pt x="357" y="51"/>
                    <a:pt x="330" y="32"/>
                  </a:cubicBezTo>
                  <a:cubicBezTo>
                    <a:pt x="320" y="24"/>
                    <a:pt x="311" y="18"/>
                    <a:pt x="298" y="13"/>
                  </a:cubicBezTo>
                  <a:cubicBezTo>
                    <a:pt x="298" y="13"/>
                    <a:pt x="295" y="18"/>
                    <a:pt x="292" y="23"/>
                  </a:cubicBezTo>
                  <a:cubicBezTo>
                    <a:pt x="286" y="33"/>
                    <a:pt x="275" y="51"/>
                    <a:pt x="266" y="57"/>
                  </a:cubicBezTo>
                  <a:cubicBezTo>
                    <a:pt x="264" y="58"/>
                    <a:pt x="262" y="59"/>
                    <a:pt x="260" y="59"/>
                  </a:cubicBezTo>
                  <a:cubicBezTo>
                    <a:pt x="256" y="59"/>
                    <a:pt x="252" y="56"/>
                    <a:pt x="248" y="53"/>
                  </a:cubicBezTo>
                  <a:cubicBezTo>
                    <a:pt x="241" y="47"/>
                    <a:pt x="236" y="38"/>
                    <a:pt x="236" y="38"/>
                  </a:cubicBezTo>
                  <a:cubicBezTo>
                    <a:pt x="236" y="38"/>
                    <a:pt x="247" y="30"/>
                    <a:pt x="256" y="18"/>
                  </a:cubicBezTo>
                  <a:cubicBezTo>
                    <a:pt x="260" y="13"/>
                    <a:pt x="263" y="8"/>
                    <a:pt x="265" y="3"/>
                  </a:cubicBezTo>
                  <a:cubicBezTo>
                    <a:pt x="255" y="1"/>
                    <a:pt x="245" y="0"/>
                    <a:pt x="235" y="0"/>
                  </a:cubicBezTo>
                  <a:cubicBezTo>
                    <a:pt x="224" y="0"/>
                    <a:pt x="214" y="1"/>
                    <a:pt x="204" y="3"/>
                  </a:cubicBezTo>
                  <a:cubicBezTo>
                    <a:pt x="207" y="8"/>
                    <a:pt x="210" y="13"/>
                    <a:pt x="213" y="18"/>
                  </a:cubicBezTo>
                  <a:cubicBezTo>
                    <a:pt x="223" y="30"/>
                    <a:pt x="233" y="38"/>
                    <a:pt x="233" y="38"/>
                  </a:cubicBezTo>
                  <a:cubicBezTo>
                    <a:pt x="233" y="38"/>
                    <a:pt x="228" y="47"/>
                    <a:pt x="221" y="53"/>
                  </a:cubicBezTo>
                  <a:cubicBezTo>
                    <a:pt x="218" y="56"/>
                    <a:pt x="214" y="59"/>
                    <a:pt x="209" y="59"/>
                  </a:cubicBezTo>
                  <a:cubicBezTo>
                    <a:pt x="208" y="59"/>
                    <a:pt x="206" y="58"/>
                    <a:pt x="204" y="57"/>
                  </a:cubicBezTo>
                  <a:cubicBezTo>
                    <a:pt x="195" y="51"/>
                    <a:pt x="183" y="33"/>
                    <a:pt x="177" y="23"/>
                  </a:cubicBezTo>
                  <a:cubicBezTo>
                    <a:pt x="174" y="18"/>
                    <a:pt x="171" y="13"/>
                    <a:pt x="171" y="13"/>
                  </a:cubicBezTo>
                  <a:cubicBezTo>
                    <a:pt x="159" y="18"/>
                    <a:pt x="150" y="24"/>
                    <a:pt x="139" y="32"/>
                  </a:cubicBezTo>
                  <a:cubicBezTo>
                    <a:pt x="99" y="61"/>
                    <a:pt x="70" y="106"/>
                    <a:pt x="48" y="155"/>
                  </a:cubicBezTo>
                  <a:cubicBezTo>
                    <a:pt x="27" y="204"/>
                    <a:pt x="12" y="258"/>
                    <a:pt x="3" y="307"/>
                  </a:cubicBezTo>
                  <a:cubicBezTo>
                    <a:pt x="0" y="321"/>
                    <a:pt x="9" y="335"/>
                    <a:pt x="23" y="338"/>
                  </a:cubicBezTo>
                  <a:close/>
                  <a:moveTo>
                    <a:pt x="169" y="382"/>
                  </a:moveTo>
                  <a:cubicBezTo>
                    <a:pt x="148" y="375"/>
                    <a:pt x="148" y="375"/>
                    <a:pt x="148" y="375"/>
                  </a:cubicBezTo>
                  <a:cubicBezTo>
                    <a:pt x="104" y="360"/>
                    <a:pt x="104" y="360"/>
                    <a:pt x="104" y="360"/>
                  </a:cubicBezTo>
                  <a:cubicBezTo>
                    <a:pt x="106" y="349"/>
                    <a:pt x="106" y="349"/>
                    <a:pt x="106" y="349"/>
                  </a:cubicBezTo>
                  <a:cubicBezTo>
                    <a:pt x="151" y="360"/>
                    <a:pt x="151" y="360"/>
                    <a:pt x="151" y="360"/>
                  </a:cubicBezTo>
                  <a:cubicBezTo>
                    <a:pt x="174" y="366"/>
                    <a:pt x="174" y="366"/>
                    <a:pt x="174" y="366"/>
                  </a:cubicBezTo>
                  <a:lnTo>
                    <a:pt x="169" y="382"/>
                  </a:lnTo>
                  <a:close/>
                  <a:moveTo>
                    <a:pt x="321" y="375"/>
                  </a:moveTo>
                  <a:cubicBezTo>
                    <a:pt x="300" y="382"/>
                    <a:pt x="300" y="382"/>
                    <a:pt x="300" y="382"/>
                  </a:cubicBezTo>
                  <a:cubicBezTo>
                    <a:pt x="296" y="366"/>
                    <a:pt x="296" y="366"/>
                    <a:pt x="296" y="366"/>
                  </a:cubicBezTo>
                  <a:cubicBezTo>
                    <a:pt x="318" y="360"/>
                    <a:pt x="318" y="360"/>
                    <a:pt x="318" y="360"/>
                  </a:cubicBezTo>
                  <a:cubicBezTo>
                    <a:pt x="363" y="349"/>
                    <a:pt x="363" y="349"/>
                    <a:pt x="363" y="349"/>
                  </a:cubicBezTo>
                  <a:cubicBezTo>
                    <a:pt x="366" y="360"/>
                    <a:pt x="366" y="360"/>
                    <a:pt x="366" y="360"/>
                  </a:cubicBezTo>
                  <a:lnTo>
                    <a:pt x="321" y="3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92"/>
            <p:cNvSpPr>
              <a:spLocks/>
            </p:cNvSpPr>
            <p:nvPr/>
          </p:nvSpPr>
          <p:spPr bwMode="auto">
            <a:xfrm>
              <a:off x="-4725270" y="873469"/>
              <a:ext cx="250835" cy="266167"/>
            </a:xfrm>
            <a:custGeom>
              <a:avLst/>
              <a:gdLst/>
              <a:ahLst/>
              <a:cxnLst>
                <a:cxn ang="0">
                  <a:pos x="70" y="174"/>
                </a:cxn>
                <a:cxn ang="0">
                  <a:pos x="171" y="111"/>
                </a:cxn>
                <a:cxn ang="0">
                  <a:pos x="172" y="81"/>
                </a:cxn>
                <a:cxn ang="0">
                  <a:pos x="108" y="10"/>
                </a:cxn>
                <a:cxn ang="0">
                  <a:pos x="7" y="73"/>
                </a:cxn>
                <a:cxn ang="0">
                  <a:pos x="6" y="81"/>
                </a:cxn>
                <a:cxn ang="0">
                  <a:pos x="70" y="174"/>
                </a:cxn>
              </a:cxnLst>
              <a:rect l="0" t="0" r="r" b="b"/>
              <a:pathLst>
                <a:path w="173" h="184">
                  <a:moveTo>
                    <a:pt x="70" y="174"/>
                  </a:moveTo>
                  <a:cubicBezTo>
                    <a:pt x="115" y="184"/>
                    <a:pt x="160" y="156"/>
                    <a:pt x="171" y="111"/>
                  </a:cubicBezTo>
                  <a:cubicBezTo>
                    <a:pt x="173" y="101"/>
                    <a:pt x="173" y="91"/>
                    <a:pt x="172" y="81"/>
                  </a:cubicBezTo>
                  <a:cubicBezTo>
                    <a:pt x="167" y="47"/>
                    <a:pt x="143" y="18"/>
                    <a:pt x="108" y="10"/>
                  </a:cubicBezTo>
                  <a:cubicBezTo>
                    <a:pt x="63" y="0"/>
                    <a:pt x="17" y="28"/>
                    <a:pt x="7" y="73"/>
                  </a:cubicBezTo>
                  <a:cubicBezTo>
                    <a:pt x="6" y="76"/>
                    <a:pt x="6" y="78"/>
                    <a:pt x="6" y="81"/>
                  </a:cubicBezTo>
                  <a:cubicBezTo>
                    <a:pt x="0" y="123"/>
                    <a:pt x="27" y="164"/>
                    <a:pt x="70" y="17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3851681" y="2599445"/>
            <a:ext cx="453981" cy="1025315"/>
            <a:chOff x="4662132" y="2484395"/>
            <a:chExt cx="394874" cy="807435"/>
          </a:xfrm>
        </p:grpSpPr>
        <p:grpSp>
          <p:nvGrpSpPr>
            <p:cNvPr id="36" name="Group 756"/>
            <p:cNvGrpSpPr>
              <a:grpSpLocks noChangeAspect="1"/>
            </p:cNvGrpSpPr>
            <p:nvPr/>
          </p:nvGrpSpPr>
          <p:grpSpPr>
            <a:xfrm>
              <a:off x="4662132" y="2484395"/>
              <a:ext cx="391890" cy="807435"/>
              <a:chOff x="-4936854" y="799261"/>
              <a:chExt cx="680750" cy="1402590"/>
            </a:xfrm>
            <a:solidFill>
              <a:srgbClr val="A8CCDD"/>
            </a:solidFill>
          </p:grpSpPr>
          <p:sp>
            <p:nvSpPr>
              <p:cNvPr id="38" name="Freeform 88"/>
              <p:cNvSpPr>
                <a:spLocks/>
              </p:cNvSpPr>
              <p:nvPr/>
            </p:nvSpPr>
            <p:spPr bwMode="auto">
              <a:xfrm>
                <a:off x="-4722203" y="799261"/>
                <a:ext cx="250221" cy="162521"/>
              </a:xfrm>
              <a:custGeom>
                <a:avLst/>
                <a:gdLst/>
                <a:ahLst/>
                <a:cxnLst>
                  <a:cxn ang="0">
                    <a:pos x="87" y="51"/>
                  </a:cxn>
                  <a:cxn ang="0">
                    <a:pos x="108" y="54"/>
                  </a:cxn>
                  <a:cxn ang="0">
                    <a:pos x="173" y="112"/>
                  </a:cxn>
                  <a:cxn ang="0">
                    <a:pos x="148" y="17"/>
                  </a:cxn>
                  <a:cxn ang="0">
                    <a:pos x="87" y="0"/>
                  </a:cxn>
                  <a:cxn ang="0">
                    <a:pos x="25" y="17"/>
                  </a:cxn>
                  <a:cxn ang="0">
                    <a:pos x="0" y="112"/>
                  </a:cxn>
                  <a:cxn ang="0">
                    <a:pos x="87" y="51"/>
                  </a:cxn>
                </a:cxnLst>
                <a:rect l="0" t="0" r="r" b="b"/>
                <a:pathLst>
                  <a:path w="173" h="112">
                    <a:moveTo>
                      <a:pt x="87" y="51"/>
                    </a:moveTo>
                    <a:cubicBezTo>
                      <a:pt x="94" y="51"/>
                      <a:pt x="101" y="52"/>
                      <a:pt x="108" y="54"/>
                    </a:cubicBezTo>
                    <a:cubicBezTo>
                      <a:pt x="139" y="61"/>
                      <a:pt x="163" y="84"/>
                      <a:pt x="173" y="112"/>
                    </a:cubicBezTo>
                    <a:cubicBezTo>
                      <a:pt x="171" y="83"/>
                      <a:pt x="165" y="30"/>
                      <a:pt x="148" y="17"/>
                    </a:cubicBezTo>
                    <a:cubicBezTo>
                      <a:pt x="125" y="0"/>
                      <a:pt x="87" y="0"/>
                      <a:pt x="87" y="0"/>
                    </a:cubicBezTo>
                    <a:cubicBezTo>
                      <a:pt x="87" y="0"/>
                      <a:pt x="48" y="0"/>
                      <a:pt x="25" y="17"/>
                    </a:cubicBezTo>
                    <a:cubicBezTo>
                      <a:pt x="8" y="30"/>
                      <a:pt x="2" y="83"/>
                      <a:pt x="0" y="112"/>
                    </a:cubicBezTo>
                    <a:cubicBezTo>
                      <a:pt x="13" y="76"/>
                      <a:pt x="47" y="51"/>
                      <a:pt x="87" y="5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89"/>
              <p:cNvSpPr>
                <a:spLocks/>
              </p:cNvSpPr>
              <p:nvPr/>
            </p:nvSpPr>
            <p:spPr bwMode="auto">
              <a:xfrm>
                <a:off x="-4722203" y="1868835"/>
                <a:ext cx="115912" cy="333016"/>
              </a:xfrm>
              <a:custGeom>
                <a:avLst/>
                <a:gdLst/>
                <a:ahLst/>
                <a:cxnLst>
                  <a:cxn ang="0">
                    <a:pos x="0" y="190"/>
                  </a:cxn>
                  <a:cxn ang="0">
                    <a:pos x="40" y="230"/>
                  </a:cxn>
                  <a:cxn ang="0">
                    <a:pos x="80" y="190"/>
                  </a:cxn>
                  <a:cxn ang="0">
                    <a:pos x="80" y="4"/>
                  </a:cxn>
                  <a:cxn ang="0">
                    <a:pos x="0" y="0"/>
                  </a:cxn>
                  <a:cxn ang="0">
                    <a:pos x="0" y="190"/>
                  </a:cxn>
                </a:cxnLst>
                <a:rect l="0" t="0" r="r" b="b"/>
                <a:pathLst>
                  <a:path w="80" h="230">
                    <a:moveTo>
                      <a:pt x="0" y="190"/>
                    </a:moveTo>
                    <a:cubicBezTo>
                      <a:pt x="0" y="212"/>
                      <a:pt x="18" y="230"/>
                      <a:pt x="40" y="230"/>
                    </a:cubicBezTo>
                    <a:cubicBezTo>
                      <a:pt x="62" y="230"/>
                      <a:pt x="80" y="212"/>
                      <a:pt x="80" y="190"/>
                    </a:cubicBezTo>
                    <a:cubicBezTo>
                      <a:pt x="80" y="4"/>
                      <a:pt x="80" y="4"/>
                      <a:pt x="80" y="4"/>
                    </a:cubicBezTo>
                    <a:cubicBezTo>
                      <a:pt x="48" y="4"/>
                      <a:pt x="21" y="2"/>
                      <a:pt x="0" y="0"/>
                    </a:cubicBezTo>
                    <a:lnTo>
                      <a:pt x="0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90"/>
              <p:cNvSpPr>
                <a:spLocks/>
              </p:cNvSpPr>
              <p:nvPr/>
            </p:nvSpPr>
            <p:spPr bwMode="auto">
              <a:xfrm>
                <a:off x="-4587893" y="1868835"/>
                <a:ext cx="115912" cy="333016"/>
              </a:xfrm>
              <a:custGeom>
                <a:avLst/>
                <a:gdLst/>
                <a:ahLst/>
                <a:cxnLst>
                  <a:cxn ang="0">
                    <a:pos x="0" y="190"/>
                  </a:cxn>
                  <a:cxn ang="0">
                    <a:pos x="40" y="230"/>
                  </a:cxn>
                  <a:cxn ang="0">
                    <a:pos x="80" y="190"/>
                  </a:cxn>
                  <a:cxn ang="0">
                    <a:pos x="80" y="0"/>
                  </a:cxn>
                  <a:cxn ang="0">
                    <a:pos x="0" y="4"/>
                  </a:cxn>
                  <a:cxn ang="0">
                    <a:pos x="0" y="190"/>
                  </a:cxn>
                </a:cxnLst>
                <a:rect l="0" t="0" r="r" b="b"/>
                <a:pathLst>
                  <a:path w="80" h="230">
                    <a:moveTo>
                      <a:pt x="0" y="190"/>
                    </a:moveTo>
                    <a:cubicBezTo>
                      <a:pt x="0" y="212"/>
                      <a:pt x="18" y="230"/>
                      <a:pt x="40" y="230"/>
                    </a:cubicBezTo>
                    <a:cubicBezTo>
                      <a:pt x="62" y="230"/>
                      <a:pt x="80" y="212"/>
                      <a:pt x="80" y="19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59" y="2"/>
                      <a:pt x="33" y="4"/>
                      <a:pt x="0" y="4"/>
                    </a:cubicBezTo>
                    <a:lnTo>
                      <a:pt x="0" y="19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91"/>
              <p:cNvSpPr>
                <a:spLocks noEditPoints="1"/>
              </p:cNvSpPr>
              <p:nvPr/>
            </p:nvSpPr>
            <p:spPr bwMode="auto">
              <a:xfrm>
                <a:off x="-4936854" y="1154355"/>
                <a:ext cx="680750" cy="708348"/>
              </a:xfrm>
              <a:custGeom>
                <a:avLst/>
                <a:gdLst/>
                <a:ahLst/>
                <a:cxnLst>
                  <a:cxn ang="0">
                    <a:pos x="23" y="338"/>
                  </a:cxn>
                  <a:cxn ang="0">
                    <a:pos x="54" y="317"/>
                  </a:cxn>
                  <a:cxn ang="0">
                    <a:pos x="117" y="134"/>
                  </a:cxn>
                  <a:cxn ang="0">
                    <a:pos x="129" y="116"/>
                  </a:cxn>
                  <a:cxn ang="0">
                    <a:pos x="88" y="324"/>
                  </a:cxn>
                  <a:cxn ang="0">
                    <a:pos x="61" y="457"/>
                  </a:cxn>
                  <a:cxn ang="0">
                    <a:pos x="148" y="485"/>
                  </a:cxn>
                  <a:cxn ang="0">
                    <a:pos x="228" y="489"/>
                  </a:cxn>
                  <a:cxn ang="0">
                    <a:pos x="235" y="489"/>
                  </a:cxn>
                  <a:cxn ang="0">
                    <a:pos x="241" y="489"/>
                  </a:cxn>
                  <a:cxn ang="0">
                    <a:pos x="321" y="485"/>
                  </a:cxn>
                  <a:cxn ang="0">
                    <a:pos x="408" y="457"/>
                  </a:cxn>
                  <a:cxn ang="0">
                    <a:pos x="381" y="323"/>
                  </a:cxn>
                  <a:cxn ang="0">
                    <a:pos x="340" y="116"/>
                  </a:cxn>
                  <a:cxn ang="0">
                    <a:pos x="373" y="176"/>
                  </a:cxn>
                  <a:cxn ang="0">
                    <a:pos x="416" y="317"/>
                  </a:cxn>
                  <a:cxn ang="0">
                    <a:pos x="441" y="338"/>
                  </a:cxn>
                  <a:cxn ang="0">
                    <a:pos x="446" y="338"/>
                  </a:cxn>
                  <a:cxn ang="0">
                    <a:pos x="467" y="307"/>
                  </a:cxn>
                  <a:cxn ang="0">
                    <a:pos x="467" y="307"/>
                  </a:cxn>
                  <a:cxn ang="0">
                    <a:pos x="397" y="108"/>
                  </a:cxn>
                  <a:cxn ang="0">
                    <a:pos x="330" y="32"/>
                  </a:cxn>
                  <a:cxn ang="0">
                    <a:pos x="298" y="13"/>
                  </a:cxn>
                  <a:cxn ang="0">
                    <a:pos x="292" y="23"/>
                  </a:cxn>
                  <a:cxn ang="0">
                    <a:pos x="266" y="57"/>
                  </a:cxn>
                  <a:cxn ang="0">
                    <a:pos x="260" y="59"/>
                  </a:cxn>
                  <a:cxn ang="0">
                    <a:pos x="248" y="53"/>
                  </a:cxn>
                  <a:cxn ang="0">
                    <a:pos x="236" y="38"/>
                  </a:cxn>
                  <a:cxn ang="0">
                    <a:pos x="256" y="18"/>
                  </a:cxn>
                  <a:cxn ang="0">
                    <a:pos x="265" y="3"/>
                  </a:cxn>
                  <a:cxn ang="0">
                    <a:pos x="235" y="0"/>
                  </a:cxn>
                  <a:cxn ang="0">
                    <a:pos x="204" y="3"/>
                  </a:cxn>
                  <a:cxn ang="0">
                    <a:pos x="213" y="18"/>
                  </a:cxn>
                  <a:cxn ang="0">
                    <a:pos x="233" y="38"/>
                  </a:cxn>
                  <a:cxn ang="0">
                    <a:pos x="221" y="53"/>
                  </a:cxn>
                  <a:cxn ang="0">
                    <a:pos x="209" y="59"/>
                  </a:cxn>
                  <a:cxn ang="0">
                    <a:pos x="204" y="57"/>
                  </a:cxn>
                  <a:cxn ang="0">
                    <a:pos x="177" y="23"/>
                  </a:cxn>
                  <a:cxn ang="0">
                    <a:pos x="171" y="13"/>
                  </a:cxn>
                  <a:cxn ang="0">
                    <a:pos x="139" y="32"/>
                  </a:cxn>
                  <a:cxn ang="0">
                    <a:pos x="48" y="155"/>
                  </a:cxn>
                  <a:cxn ang="0">
                    <a:pos x="3" y="307"/>
                  </a:cxn>
                  <a:cxn ang="0">
                    <a:pos x="23" y="338"/>
                  </a:cxn>
                  <a:cxn ang="0">
                    <a:pos x="169" y="382"/>
                  </a:cxn>
                  <a:cxn ang="0">
                    <a:pos x="148" y="375"/>
                  </a:cxn>
                  <a:cxn ang="0">
                    <a:pos x="104" y="360"/>
                  </a:cxn>
                  <a:cxn ang="0">
                    <a:pos x="106" y="349"/>
                  </a:cxn>
                  <a:cxn ang="0">
                    <a:pos x="151" y="360"/>
                  </a:cxn>
                  <a:cxn ang="0">
                    <a:pos x="174" y="366"/>
                  </a:cxn>
                  <a:cxn ang="0">
                    <a:pos x="169" y="382"/>
                  </a:cxn>
                  <a:cxn ang="0">
                    <a:pos x="321" y="375"/>
                  </a:cxn>
                  <a:cxn ang="0">
                    <a:pos x="300" y="382"/>
                  </a:cxn>
                  <a:cxn ang="0">
                    <a:pos x="296" y="366"/>
                  </a:cxn>
                  <a:cxn ang="0">
                    <a:pos x="318" y="360"/>
                  </a:cxn>
                  <a:cxn ang="0">
                    <a:pos x="363" y="349"/>
                  </a:cxn>
                  <a:cxn ang="0">
                    <a:pos x="366" y="360"/>
                  </a:cxn>
                  <a:cxn ang="0">
                    <a:pos x="321" y="375"/>
                  </a:cxn>
                </a:cxnLst>
                <a:rect l="0" t="0" r="r" b="b"/>
                <a:pathLst>
                  <a:path w="470" h="489">
                    <a:moveTo>
                      <a:pt x="23" y="338"/>
                    </a:moveTo>
                    <a:cubicBezTo>
                      <a:pt x="37" y="340"/>
                      <a:pt x="51" y="331"/>
                      <a:pt x="54" y="317"/>
                    </a:cubicBezTo>
                    <a:cubicBezTo>
                      <a:pt x="66" y="255"/>
                      <a:pt x="87" y="186"/>
                      <a:pt x="117" y="134"/>
                    </a:cubicBezTo>
                    <a:cubicBezTo>
                      <a:pt x="121" y="128"/>
                      <a:pt x="125" y="122"/>
                      <a:pt x="129" y="116"/>
                    </a:cubicBezTo>
                    <a:cubicBezTo>
                      <a:pt x="88" y="324"/>
                      <a:pt x="88" y="324"/>
                      <a:pt x="88" y="324"/>
                    </a:cubicBezTo>
                    <a:cubicBezTo>
                      <a:pt x="61" y="457"/>
                      <a:pt x="61" y="457"/>
                      <a:pt x="61" y="457"/>
                    </a:cubicBezTo>
                    <a:cubicBezTo>
                      <a:pt x="61" y="457"/>
                      <a:pt x="70" y="476"/>
                      <a:pt x="148" y="485"/>
                    </a:cubicBezTo>
                    <a:cubicBezTo>
                      <a:pt x="169" y="487"/>
                      <a:pt x="195" y="489"/>
                      <a:pt x="228" y="489"/>
                    </a:cubicBezTo>
                    <a:cubicBezTo>
                      <a:pt x="230" y="489"/>
                      <a:pt x="232" y="489"/>
                      <a:pt x="235" y="489"/>
                    </a:cubicBezTo>
                    <a:cubicBezTo>
                      <a:pt x="237" y="489"/>
                      <a:pt x="239" y="489"/>
                      <a:pt x="241" y="489"/>
                    </a:cubicBezTo>
                    <a:cubicBezTo>
                      <a:pt x="274" y="489"/>
                      <a:pt x="300" y="487"/>
                      <a:pt x="321" y="485"/>
                    </a:cubicBezTo>
                    <a:cubicBezTo>
                      <a:pt x="400" y="476"/>
                      <a:pt x="408" y="457"/>
                      <a:pt x="408" y="457"/>
                    </a:cubicBezTo>
                    <a:cubicBezTo>
                      <a:pt x="381" y="323"/>
                      <a:pt x="381" y="323"/>
                      <a:pt x="381" y="323"/>
                    </a:cubicBezTo>
                    <a:cubicBezTo>
                      <a:pt x="340" y="116"/>
                      <a:pt x="340" y="116"/>
                      <a:pt x="340" y="116"/>
                    </a:cubicBezTo>
                    <a:cubicBezTo>
                      <a:pt x="352" y="133"/>
                      <a:pt x="364" y="154"/>
                      <a:pt x="373" y="176"/>
                    </a:cubicBezTo>
                    <a:cubicBezTo>
                      <a:pt x="393" y="220"/>
                      <a:pt x="407" y="271"/>
                      <a:pt x="416" y="317"/>
                    </a:cubicBezTo>
                    <a:cubicBezTo>
                      <a:pt x="418" y="330"/>
                      <a:pt x="429" y="338"/>
                      <a:pt x="441" y="338"/>
                    </a:cubicBezTo>
                    <a:cubicBezTo>
                      <a:pt x="443" y="338"/>
                      <a:pt x="445" y="338"/>
                      <a:pt x="446" y="338"/>
                    </a:cubicBezTo>
                    <a:cubicBezTo>
                      <a:pt x="460" y="335"/>
                      <a:pt x="470" y="321"/>
                      <a:pt x="467" y="307"/>
                    </a:cubicBezTo>
                    <a:cubicBezTo>
                      <a:pt x="467" y="307"/>
                      <a:pt x="467" y="307"/>
                      <a:pt x="467" y="307"/>
                    </a:cubicBezTo>
                    <a:cubicBezTo>
                      <a:pt x="454" y="241"/>
                      <a:pt x="432" y="168"/>
                      <a:pt x="397" y="108"/>
                    </a:cubicBezTo>
                    <a:cubicBezTo>
                      <a:pt x="379" y="78"/>
                      <a:pt x="357" y="51"/>
                      <a:pt x="330" y="32"/>
                    </a:cubicBezTo>
                    <a:cubicBezTo>
                      <a:pt x="320" y="24"/>
                      <a:pt x="311" y="18"/>
                      <a:pt x="298" y="13"/>
                    </a:cubicBezTo>
                    <a:cubicBezTo>
                      <a:pt x="298" y="13"/>
                      <a:pt x="295" y="18"/>
                      <a:pt x="292" y="23"/>
                    </a:cubicBezTo>
                    <a:cubicBezTo>
                      <a:pt x="286" y="33"/>
                      <a:pt x="275" y="51"/>
                      <a:pt x="266" y="57"/>
                    </a:cubicBezTo>
                    <a:cubicBezTo>
                      <a:pt x="264" y="58"/>
                      <a:pt x="262" y="59"/>
                      <a:pt x="260" y="59"/>
                    </a:cubicBezTo>
                    <a:cubicBezTo>
                      <a:pt x="256" y="59"/>
                      <a:pt x="252" y="56"/>
                      <a:pt x="248" y="53"/>
                    </a:cubicBezTo>
                    <a:cubicBezTo>
                      <a:pt x="241" y="47"/>
                      <a:pt x="236" y="38"/>
                      <a:pt x="236" y="38"/>
                    </a:cubicBezTo>
                    <a:cubicBezTo>
                      <a:pt x="236" y="38"/>
                      <a:pt x="247" y="30"/>
                      <a:pt x="256" y="18"/>
                    </a:cubicBezTo>
                    <a:cubicBezTo>
                      <a:pt x="260" y="13"/>
                      <a:pt x="263" y="8"/>
                      <a:pt x="265" y="3"/>
                    </a:cubicBezTo>
                    <a:cubicBezTo>
                      <a:pt x="255" y="1"/>
                      <a:pt x="245" y="0"/>
                      <a:pt x="235" y="0"/>
                    </a:cubicBezTo>
                    <a:cubicBezTo>
                      <a:pt x="224" y="0"/>
                      <a:pt x="214" y="1"/>
                      <a:pt x="204" y="3"/>
                    </a:cubicBezTo>
                    <a:cubicBezTo>
                      <a:pt x="207" y="8"/>
                      <a:pt x="210" y="13"/>
                      <a:pt x="213" y="18"/>
                    </a:cubicBezTo>
                    <a:cubicBezTo>
                      <a:pt x="223" y="30"/>
                      <a:pt x="233" y="38"/>
                      <a:pt x="233" y="38"/>
                    </a:cubicBezTo>
                    <a:cubicBezTo>
                      <a:pt x="233" y="38"/>
                      <a:pt x="228" y="47"/>
                      <a:pt x="221" y="53"/>
                    </a:cubicBezTo>
                    <a:cubicBezTo>
                      <a:pt x="218" y="56"/>
                      <a:pt x="214" y="59"/>
                      <a:pt x="209" y="59"/>
                    </a:cubicBezTo>
                    <a:cubicBezTo>
                      <a:pt x="208" y="59"/>
                      <a:pt x="206" y="58"/>
                      <a:pt x="204" y="57"/>
                    </a:cubicBezTo>
                    <a:cubicBezTo>
                      <a:pt x="195" y="51"/>
                      <a:pt x="183" y="33"/>
                      <a:pt x="177" y="23"/>
                    </a:cubicBezTo>
                    <a:cubicBezTo>
                      <a:pt x="174" y="18"/>
                      <a:pt x="171" y="13"/>
                      <a:pt x="171" y="13"/>
                    </a:cubicBezTo>
                    <a:cubicBezTo>
                      <a:pt x="159" y="18"/>
                      <a:pt x="150" y="24"/>
                      <a:pt x="139" y="32"/>
                    </a:cubicBezTo>
                    <a:cubicBezTo>
                      <a:pt x="99" y="61"/>
                      <a:pt x="70" y="106"/>
                      <a:pt x="48" y="155"/>
                    </a:cubicBezTo>
                    <a:cubicBezTo>
                      <a:pt x="27" y="204"/>
                      <a:pt x="12" y="258"/>
                      <a:pt x="3" y="307"/>
                    </a:cubicBezTo>
                    <a:cubicBezTo>
                      <a:pt x="0" y="321"/>
                      <a:pt x="9" y="335"/>
                      <a:pt x="23" y="338"/>
                    </a:cubicBezTo>
                    <a:close/>
                    <a:moveTo>
                      <a:pt x="169" y="382"/>
                    </a:moveTo>
                    <a:cubicBezTo>
                      <a:pt x="148" y="375"/>
                      <a:pt x="148" y="375"/>
                      <a:pt x="148" y="375"/>
                    </a:cubicBezTo>
                    <a:cubicBezTo>
                      <a:pt x="104" y="360"/>
                      <a:pt x="104" y="360"/>
                      <a:pt x="104" y="360"/>
                    </a:cubicBezTo>
                    <a:cubicBezTo>
                      <a:pt x="106" y="349"/>
                      <a:pt x="106" y="349"/>
                      <a:pt x="106" y="349"/>
                    </a:cubicBezTo>
                    <a:cubicBezTo>
                      <a:pt x="151" y="360"/>
                      <a:pt x="151" y="360"/>
                      <a:pt x="151" y="360"/>
                    </a:cubicBezTo>
                    <a:cubicBezTo>
                      <a:pt x="174" y="366"/>
                      <a:pt x="174" y="366"/>
                      <a:pt x="174" y="366"/>
                    </a:cubicBezTo>
                    <a:lnTo>
                      <a:pt x="169" y="382"/>
                    </a:lnTo>
                    <a:close/>
                    <a:moveTo>
                      <a:pt x="321" y="375"/>
                    </a:moveTo>
                    <a:cubicBezTo>
                      <a:pt x="300" y="382"/>
                      <a:pt x="300" y="382"/>
                      <a:pt x="300" y="382"/>
                    </a:cubicBezTo>
                    <a:cubicBezTo>
                      <a:pt x="296" y="366"/>
                      <a:pt x="296" y="366"/>
                      <a:pt x="296" y="366"/>
                    </a:cubicBezTo>
                    <a:cubicBezTo>
                      <a:pt x="318" y="360"/>
                      <a:pt x="318" y="360"/>
                      <a:pt x="318" y="360"/>
                    </a:cubicBezTo>
                    <a:cubicBezTo>
                      <a:pt x="363" y="349"/>
                      <a:pt x="363" y="349"/>
                      <a:pt x="363" y="349"/>
                    </a:cubicBezTo>
                    <a:cubicBezTo>
                      <a:pt x="366" y="360"/>
                      <a:pt x="366" y="360"/>
                      <a:pt x="366" y="360"/>
                    </a:cubicBezTo>
                    <a:lnTo>
                      <a:pt x="321" y="37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92"/>
              <p:cNvSpPr>
                <a:spLocks/>
              </p:cNvSpPr>
              <p:nvPr/>
            </p:nvSpPr>
            <p:spPr bwMode="auto">
              <a:xfrm>
                <a:off x="-4725270" y="873469"/>
                <a:ext cx="250835" cy="266167"/>
              </a:xfrm>
              <a:custGeom>
                <a:avLst/>
                <a:gdLst/>
                <a:ahLst/>
                <a:cxnLst>
                  <a:cxn ang="0">
                    <a:pos x="70" y="174"/>
                  </a:cxn>
                  <a:cxn ang="0">
                    <a:pos x="171" y="111"/>
                  </a:cxn>
                  <a:cxn ang="0">
                    <a:pos x="172" y="81"/>
                  </a:cxn>
                  <a:cxn ang="0">
                    <a:pos x="108" y="10"/>
                  </a:cxn>
                  <a:cxn ang="0">
                    <a:pos x="7" y="73"/>
                  </a:cxn>
                  <a:cxn ang="0">
                    <a:pos x="6" y="81"/>
                  </a:cxn>
                  <a:cxn ang="0">
                    <a:pos x="70" y="174"/>
                  </a:cxn>
                </a:cxnLst>
                <a:rect l="0" t="0" r="r" b="b"/>
                <a:pathLst>
                  <a:path w="173" h="184">
                    <a:moveTo>
                      <a:pt x="70" y="174"/>
                    </a:moveTo>
                    <a:cubicBezTo>
                      <a:pt x="115" y="184"/>
                      <a:pt x="160" y="156"/>
                      <a:pt x="171" y="111"/>
                    </a:cubicBezTo>
                    <a:cubicBezTo>
                      <a:pt x="173" y="101"/>
                      <a:pt x="173" y="91"/>
                      <a:pt x="172" y="81"/>
                    </a:cubicBezTo>
                    <a:cubicBezTo>
                      <a:pt x="167" y="47"/>
                      <a:pt x="143" y="18"/>
                      <a:pt x="108" y="10"/>
                    </a:cubicBezTo>
                    <a:cubicBezTo>
                      <a:pt x="63" y="0"/>
                      <a:pt x="17" y="28"/>
                      <a:pt x="7" y="73"/>
                    </a:cubicBezTo>
                    <a:cubicBezTo>
                      <a:pt x="6" y="76"/>
                      <a:pt x="6" y="78"/>
                      <a:pt x="6" y="81"/>
                    </a:cubicBezTo>
                    <a:cubicBezTo>
                      <a:pt x="0" y="123"/>
                      <a:pt x="27" y="164"/>
                      <a:pt x="70" y="1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pic>
          <p:nvPicPr>
            <p:cNvPr id="37" name="Obrázek 3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6828" y="2824514"/>
              <a:ext cx="390178" cy="467316"/>
            </a:xfrm>
            <a:prstGeom prst="rect">
              <a:avLst/>
            </a:prstGeom>
          </p:spPr>
        </p:pic>
      </p:grpSp>
      <p:sp>
        <p:nvSpPr>
          <p:cNvPr id="46" name="TextovéPole 45"/>
          <p:cNvSpPr txBox="1"/>
          <p:nvPr/>
        </p:nvSpPr>
        <p:spPr>
          <a:xfrm>
            <a:off x="2430202" y="1789039"/>
            <a:ext cx="710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6 %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637479" y="2027184"/>
            <a:ext cx="2295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ANO, </a:t>
            </a: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PLNÉ MÍŘE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821210" y="1768379"/>
            <a:ext cx="648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23 %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3145321" y="2027184"/>
            <a:ext cx="1951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ANO, </a:t>
            </a: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ČÁSTEČNĚ</a:t>
            </a:r>
            <a:endParaRPr lang="cs-CZ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5438686" y="2175860"/>
            <a:ext cx="527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5395137" y="1814727"/>
            <a:ext cx="704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71 %</a:t>
            </a:r>
          </a:p>
        </p:txBody>
      </p:sp>
      <p:sp>
        <p:nvSpPr>
          <p:cNvPr id="142" name="TextovéPole 141"/>
          <p:cNvSpPr txBox="1"/>
          <p:nvPr/>
        </p:nvSpPr>
        <p:spPr>
          <a:xfrm>
            <a:off x="2127756" y="1418519"/>
            <a:ext cx="4691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rgbClr val="99336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VYUŽITÍ </a:t>
            </a:r>
            <a:r>
              <a:rPr lang="cs-CZ" sz="1600" dirty="0" smtClean="0">
                <a:solidFill>
                  <a:srgbClr val="99336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EXTERNÍHO PEČOVATELE</a:t>
            </a:r>
            <a:endParaRPr lang="cs-CZ" sz="1600" dirty="0">
              <a:solidFill>
                <a:srgbClr val="99336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Zaoblený obdélníkový bublinový popisek 27"/>
          <p:cNvSpPr/>
          <p:nvPr/>
        </p:nvSpPr>
        <p:spPr>
          <a:xfrm>
            <a:off x="207297" y="267494"/>
            <a:ext cx="4292123" cy="739931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Pečovatelé</a:t>
            </a:r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1"/>
          <a:stretch/>
        </p:blipFill>
        <p:spPr>
          <a:xfrm>
            <a:off x="-33471" y="-20538"/>
            <a:ext cx="9213983" cy="5184576"/>
          </a:xfrm>
          <a:prstGeom prst="rect">
            <a:avLst/>
          </a:prstGeom>
        </p:spPr>
      </p:pic>
      <p:sp>
        <p:nvSpPr>
          <p:cNvPr id="21" name="Zaoblený obdélníkový bublinový popisek 27"/>
          <p:cNvSpPr/>
          <p:nvPr/>
        </p:nvSpPr>
        <p:spPr>
          <a:xfrm>
            <a:off x="30426" y="262419"/>
            <a:ext cx="7394955" cy="1296144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časový dopad vážných situací</a:t>
            </a:r>
            <a:endParaRPr lang="cs-CZ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415506" y="2984034"/>
            <a:ext cx="5713880" cy="12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Zaoblený obdélníkový bublinový popisek 27"/>
          <p:cNvSpPr/>
          <p:nvPr/>
        </p:nvSpPr>
        <p:spPr>
          <a:xfrm>
            <a:off x="395536" y="2978930"/>
            <a:ext cx="3059113" cy="1260000"/>
          </a:xfrm>
          <a:prstGeom prst="wedgeRoundRectCallout">
            <a:avLst>
              <a:gd name="adj1" fmla="val -26164"/>
              <a:gd name="adj2" fmla="val 20324"/>
              <a:gd name="adj3" fmla="val 16667"/>
            </a:avLst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4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Pečovatelé</a:t>
            </a:r>
            <a:endParaRPr lang="cs-CZ" sz="4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534535" y="2946132"/>
            <a:ext cx="1210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993366"/>
                </a:solidFill>
                <a:latin typeface="Arial Black" panose="020B0A04020102020204" pitchFamily="34" charset="0"/>
              </a:rPr>
              <a:t>12</a:t>
            </a:r>
            <a:endParaRPr lang="cs-CZ" sz="4800" b="1" dirty="0">
              <a:solidFill>
                <a:srgbClr val="993366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62587" y="3585367"/>
            <a:ext cx="2416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měsíců </a:t>
            </a:r>
            <a:r>
              <a:rPr lang="cs-CZ" b="1" dirty="0" smtClean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 </a:t>
            </a:r>
            <a:br>
              <a:rPr lang="cs-CZ" b="1" dirty="0" smtClean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rgbClr val="99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člena rodiny</a:t>
            </a:r>
            <a:endParaRPr lang="cs-CZ" b="1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Skupina 37"/>
          <p:cNvGrpSpPr/>
          <p:nvPr/>
        </p:nvGrpSpPr>
        <p:grpSpPr>
          <a:xfrm>
            <a:off x="6868589" y="3197172"/>
            <a:ext cx="763200" cy="763200"/>
            <a:chOff x="3287437" y="1106779"/>
            <a:chExt cx="635847" cy="635847"/>
          </a:xfrm>
        </p:grpSpPr>
        <p:sp>
          <p:nvSpPr>
            <p:cNvPr id="39" name="Oval 7"/>
            <p:cNvSpPr/>
            <p:nvPr/>
          </p:nvSpPr>
          <p:spPr>
            <a:xfrm>
              <a:off x="3287437" y="1106779"/>
              <a:ext cx="635847" cy="635847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3999" b="1" dirty="0">
                <a:solidFill>
                  <a:schemeClr val="bg1"/>
                </a:solidFill>
              </a:endParaRPr>
            </a:p>
          </p:txBody>
        </p:sp>
        <p:grpSp>
          <p:nvGrpSpPr>
            <p:cNvPr id="40" name="Group 595"/>
            <p:cNvGrpSpPr>
              <a:grpSpLocks noChangeAspect="1"/>
            </p:cNvGrpSpPr>
            <p:nvPr/>
          </p:nvGrpSpPr>
          <p:grpSpPr>
            <a:xfrm>
              <a:off x="3459403" y="1233932"/>
              <a:ext cx="291916" cy="355627"/>
              <a:chOff x="6914538" y="1012977"/>
              <a:chExt cx="1210369" cy="1474536"/>
            </a:xfrm>
            <a:solidFill>
              <a:schemeClr val="bg1"/>
            </a:solidFill>
          </p:grpSpPr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7661756" y="1231859"/>
                <a:ext cx="327294" cy="328666"/>
              </a:xfrm>
              <a:custGeom>
                <a:avLst/>
                <a:gdLst/>
                <a:ahLst/>
                <a:cxnLst>
                  <a:cxn ang="0">
                    <a:pos x="71" y="186"/>
                  </a:cxn>
                  <a:cxn ang="0">
                    <a:pos x="186" y="131"/>
                  </a:cxn>
                  <a:cxn ang="0">
                    <a:pos x="131" y="16"/>
                  </a:cxn>
                  <a:cxn ang="0">
                    <a:pos x="16" y="71"/>
                  </a:cxn>
                  <a:cxn ang="0">
                    <a:pos x="71" y="186"/>
                  </a:cxn>
                </a:cxnLst>
                <a:rect l="0" t="0" r="r" b="b"/>
                <a:pathLst>
                  <a:path w="202" h="203">
                    <a:moveTo>
                      <a:pt x="71" y="186"/>
                    </a:moveTo>
                    <a:cubicBezTo>
                      <a:pt x="118" y="203"/>
                      <a:pt x="170" y="178"/>
                      <a:pt x="186" y="131"/>
                    </a:cubicBezTo>
                    <a:cubicBezTo>
                      <a:pt x="202" y="84"/>
                      <a:pt x="178" y="33"/>
                      <a:pt x="131" y="16"/>
                    </a:cubicBezTo>
                    <a:cubicBezTo>
                      <a:pt x="84" y="0"/>
                      <a:pt x="33" y="25"/>
                      <a:pt x="16" y="71"/>
                    </a:cubicBezTo>
                    <a:cubicBezTo>
                      <a:pt x="0" y="118"/>
                      <a:pt x="24" y="170"/>
                      <a:pt x="71" y="18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7527270" y="1544743"/>
                <a:ext cx="597637" cy="941398"/>
              </a:xfrm>
              <a:custGeom>
                <a:avLst/>
                <a:gdLst/>
                <a:ahLst/>
                <a:cxnLst>
                  <a:cxn ang="0">
                    <a:pos x="364" y="526"/>
                  </a:cxn>
                  <a:cxn ang="0">
                    <a:pos x="315" y="387"/>
                  </a:cxn>
                  <a:cxn ang="0">
                    <a:pos x="263" y="323"/>
                  </a:cxn>
                  <a:cxn ang="0">
                    <a:pos x="257" y="318"/>
                  </a:cxn>
                  <a:cxn ang="0">
                    <a:pos x="254" y="322"/>
                  </a:cxn>
                  <a:cxn ang="0">
                    <a:pos x="224" y="335"/>
                  </a:cxn>
                  <a:cxn ang="0">
                    <a:pos x="197" y="325"/>
                  </a:cxn>
                  <a:cxn ang="0">
                    <a:pos x="154" y="280"/>
                  </a:cxn>
                  <a:cxn ang="0">
                    <a:pos x="143" y="279"/>
                  </a:cxn>
                  <a:cxn ang="0">
                    <a:pos x="144" y="267"/>
                  </a:cxn>
                  <a:cxn ang="0">
                    <a:pos x="80" y="92"/>
                  </a:cxn>
                  <a:cxn ang="0">
                    <a:pos x="83" y="59"/>
                  </a:cxn>
                  <a:cxn ang="0">
                    <a:pos x="122" y="27"/>
                  </a:cxn>
                  <a:cxn ang="0">
                    <a:pos x="130" y="28"/>
                  </a:cxn>
                  <a:cxn ang="0">
                    <a:pos x="161" y="76"/>
                  </a:cxn>
                  <a:cxn ang="0">
                    <a:pos x="161" y="76"/>
                  </a:cxn>
                  <a:cxn ang="0">
                    <a:pos x="160" y="79"/>
                  </a:cxn>
                  <a:cxn ang="0">
                    <a:pos x="160" y="92"/>
                  </a:cxn>
                  <a:cxn ang="0">
                    <a:pos x="171" y="154"/>
                  </a:cxn>
                  <a:cxn ang="0">
                    <a:pos x="185" y="112"/>
                  </a:cxn>
                  <a:cxn ang="0">
                    <a:pos x="158" y="13"/>
                  </a:cxn>
                  <a:cxn ang="0">
                    <a:pos x="47" y="70"/>
                  </a:cxn>
                  <a:cxn ang="0">
                    <a:pos x="0" y="288"/>
                  </a:cxn>
                  <a:cxn ang="0">
                    <a:pos x="85" y="368"/>
                  </a:cxn>
                  <a:cxn ang="0">
                    <a:pos x="98" y="369"/>
                  </a:cxn>
                  <a:cxn ang="0">
                    <a:pos x="105" y="370"/>
                  </a:cxn>
                  <a:cxn ang="0">
                    <a:pos x="154" y="373"/>
                  </a:cxn>
                  <a:cxn ang="0">
                    <a:pos x="185" y="382"/>
                  </a:cxn>
                  <a:cxn ang="0">
                    <a:pos x="230" y="424"/>
                  </a:cxn>
                  <a:cxn ang="0">
                    <a:pos x="274" y="545"/>
                  </a:cxn>
                  <a:cxn ang="0">
                    <a:pos x="319" y="581"/>
                  </a:cxn>
                  <a:cxn ang="0">
                    <a:pos x="328" y="580"/>
                  </a:cxn>
                  <a:cxn ang="0">
                    <a:pos x="364" y="526"/>
                  </a:cxn>
                </a:cxnLst>
                <a:rect l="0" t="0" r="r" b="b"/>
                <a:pathLst>
                  <a:path w="369" h="581">
                    <a:moveTo>
                      <a:pt x="364" y="526"/>
                    </a:moveTo>
                    <a:cubicBezTo>
                      <a:pt x="352" y="467"/>
                      <a:pt x="335" y="422"/>
                      <a:pt x="315" y="387"/>
                    </a:cubicBezTo>
                    <a:cubicBezTo>
                      <a:pt x="300" y="360"/>
                      <a:pt x="283" y="339"/>
                      <a:pt x="263" y="323"/>
                    </a:cubicBezTo>
                    <a:cubicBezTo>
                      <a:pt x="261" y="321"/>
                      <a:pt x="259" y="320"/>
                      <a:pt x="257" y="318"/>
                    </a:cubicBezTo>
                    <a:cubicBezTo>
                      <a:pt x="256" y="320"/>
                      <a:pt x="255" y="321"/>
                      <a:pt x="254" y="322"/>
                    </a:cubicBezTo>
                    <a:cubicBezTo>
                      <a:pt x="246" y="331"/>
                      <a:pt x="236" y="335"/>
                      <a:pt x="224" y="335"/>
                    </a:cubicBezTo>
                    <a:cubicBezTo>
                      <a:pt x="214" y="335"/>
                      <a:pt x="205" y="332"/>
                      <a:pt x="197" y="325"/>
                    </a:cubicBezTo>
                    <a:cubicBezTo>
                      <a:pt x="181" y="310"/>
                      <a:pt x="167" y="295"/>
                      <a:pt x="154" y="280"/>
                    </a:cubicBezTo>
                    <a:cubicBezTo>
                      <a:pt x="150" y="280"/>
                      <a:pt x="147" y="280"/>
                      <a:pt x="143" y="279"/>
                    </a:cubicBezTo>
                    <a:cubicBezTo>
                      <a:pt x="143" y="275"/>
                      <a:pt x="144" y="271"/>
                      <a:pt x="144" y="267"/>
                    </a:cubicBezTo>
                    <a:cubicBezTo>
                      <a:pt x="86" y="191"/>
                      <a:pt x="79" y="122"/>
                      <a:pt x="80" y="92"/>
                    </a:cubicBezTo>
                    <a:cubicBezTo>
                      <a:pt x="80" y="73"/>
                      <a:pt x="82" y="62"/>
                      <a:pt x="83" y="59"/>
                    </a:cubicBezTo>
                    <a:cubicBezTo>
                      <a:pt x="87" y="40"/>
                      <a:pt x="103" y="27"/>
                      <a:pt x="122" y="27"/>
                    </a:cubicBezTo>
                    <a:cubicBezTo>
                      <a:pt x="125" y="27"/>
                      <a:pt x="128" y="28"/>
                      <a:pt x="130" y="28"/>
                    </a:cubicBezTo>
                    <a:cubicBezTo>
                      <a:pt x="152" y="33"/>
                      <a:pt x="165" y="54"/>
                      <a:pt x="161" y="76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1" y="76"/>
                      <a:pt x="160" y="77"/>
                      <a:pt x="160" y="79"/>
                    </a:cubicBezTo>
                    <a:cubicBezTo>
                      <a:pt x="160" y="81"/>
                      <a:pt x="160" y="86"/>
                      <a:pt x="160" y="92"/>
                    </a:cubicBezTo>
                    <a:cubicBezTo>
                      <a:pt x="160" y="113"/>
                      <a:pt x="164" y="133"/>
                      <a:pt x="171" y="154"/>
                    </a:cubicBezTo>
                    <a:cubicBezTo>
                      <a:pt x="176" y="139"/>
                      <a:pt x="181" y="125"/>
                      <a:pt x="185" y="112"/>
                    </a:cubicBezTo>
                    <a:cubicBezTo>
                      <a:pt x="200" y="74"/>
                      <a:pt x="191" y="25"/>
                      <a:pt x="158" y="13"/>
                    </a:cubicBezTo>
                    <a:cubicBezTo>
                      <a:pt x="125" y="0"/>
                      <a:pt x="73" y="14"/>
                      <a:pt x="47" y="70"/>
                    </a:cubicBezTo>
                    <a:cubicBezTo>
                      <a:pt x="11" y="147"/>
                      <a:pt x="0" y="198"/>
                      <a:pt x="0" y="288"/>
                    </a:cubicBezTo>
                    <a:cubicBezTo>
                      <a:pt x="6" y="353"/>
                      <a:pt x="49" y="365"/>
                      <a:pt x="85" y="368"/>
                    </a:cubicBezTo>
                    <a:cubicBezTo>
                      <a:pt x="90" y="369"/>
                      <a:pt x="94" y="369"/>
                      <a:pt x="98" y="369"/>
                    </a:cubicBezTo>
                    <a:cubicBezTo>
                      <a:pt x="100" y="370"/>
                      <a:pt x="102" y="370"/>
                      <a:pt x="105" y="370"/>
                    </a:cubicBezTo>
                    <a:cubicBezTo>
                      <a:pt x="123" y="371"/>
                      <a:pt x="139" y="371"/>
                      <a:pt x="154" y="373"/>
                    </a:cubicBezTo>
                    <a:cubicBezTo>
                      <a:pt x="165" y="374"/>
                      <a:pt x="175" y="377"/>
                      <a:pt x="185" y="382"/>
                    </a:cubicBezTo>
                    <a:cubicBezTo>
                      <a:pt x="200" y="388"/>
                      <a:pt x="214" y="399"/>
                      <a:pt x="230" y="424"/>
                    </a:cubicBezTo>
                    <a:cubicBezTo>
                      <a:pt x="246" y="448"/>
                      <a:pt x="262" y="486"/>
                      <a:pt x="274" y="545"/>
                    </a:cubicBezTo>
                    <a:cubicBezTo>
                      <a:pt x="278" y="566"/>
                      <a:pt x="298" y="581"/>
                      <a:pt x="319" y="581"/>
                    </a:cubicBezTo>
                    <a:cubicBezTo>
                      <a:pt x="322" y="581"/>
                      <a:pt x="325" y="581"/>
                      <a:pt x="328" y="580"/>
                    </a:cubicBezTo>
                    <a:cubicBezTo>
                      <a:pt x="353" y="575"/>
                      <a:pt x="369" y="551"/>
                      <a:pt x="364" y="52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7667931" y="1596205"/>
                <a:ext cx="280636" cy="478247"/>
              </a:xfrm>
              <a:custGeom>
                <a:avLst/>
                <a:gdLst/>
                <a:ahLst/>
                <a:cxnLst>
                  <a:cxn ang="0">
                    <a:pos x="65" y="46"/>
                  </a:cxn>
                  <a:cxn ang="0">
                    <a:pos x="66" y="43"/>
                  </a:cxn>
                  <a:cxn ang="0">
                    <a:pos x="66" y="42"/>
                  </a:cxn>
                  <a:cxn ang="0">
                    <a:pos x="42" y="4"/>
                  </a:cxn>
                  <a:cxn ang="0">
                    <a:pos x="3" y="28"/>
                  </a:cxn>
                  <a:cxn ang="0">
                    <a:pos x="1" y="60"/>
                  </a:cxn>
                  <a:cxn ang="0">
                    <a:pos x="59" y="224"/>
                  </a:cxn>
                  <a:cxn ang="0">
                    <a:pos x="79" y="250"/>
                  </a:cxn>
                  <a:cxn ang="0">
                    <a:pos x="116" y="287"/>
                  </a:cxn>
                  <a:cxn ang="0">
                    <a:pos x="137" y="295"/>
                  </a:cxn>
                  <a:cxn ang="0">
                    <a:pos x="161" y="285"/>
                  </a:cxn>
                  <a:cxn ang="0">
                    <a:pos x="164" y="281"/>
                  </a:cxn>
                  <a:cxn ang="0">
                    <a:pos x="159" y="240"/>
                  </a:cxn>
                  <a:cxn ang="0">
                    <a:pos x="81" y="134"/>
                  </a:cxn>
                  <a:cxn ang="0">
                    <a:pos x="65" y="60"/>
                  </a:cxn>
                  <a:cxn ang="0">
                    <a:pos x="65" y="46"/>
                  </a:cxn>
                </a:cxnLst>
                <a:rect l="0" t="0" r="r" b="b"/>
                <a:pathLst>
                  <a:path w="173" h="295">
                    <a:moveTo>
                      <a:pt x="65" y="46"/>
                    </a:moveTo>
                    <a:cubicBezTo>
                      <a:pt x="66" y="44"/>
                      <a:pt x="66" y="43"/>
                      <a:pt x="66" y="43"/>
                    </a:cubicBezTo>
                    <a:cubicBezTo>
                      <a:pt x="66" y="42"/>
                      <a:pt x="66" y="42"/>
                      <a:pt x="66" y="42"/>
                    </a:cubicBezTo>
                    <a:cubicBezTo>
                      <a:pt x="70" y="25"/>
                      <a:pt x="59" y="8"/>
                      <a:pt x="42" y="4"/>
                    </a:cubicBezTo>
                    <a:cubicBezTo>
                      <a:pt x="24" y="0"/>
                      <a:pt x="7" y="11"/>
                      <a:pt x="3" y="28"/>
                    </a:cubicBezTo>
                    <a:cubicBezTo>
                      <a:pt x="3" y="30"/>
                      <a:pt x="1" y="42"/>
                      <a:pt x="1" y="60"/>
                    </a:cubicBezTo>
                    <a:cubicBezTo>
                      <a:pt x="0" y="95"/>
                      <a:pt x="10" y="157"/>
                      <a:pt x="59" y="224"/>
                    </a:cubicBezTo>
                    <a:cubicBezTo>
                      <a:pt x="65" y="233"/>
                      <a:pt x="72" y="241"/>
                      <a:pt x="79" y="250"/>
                    </a:cubicBezTo>
                    <a:cubicBezTo>
                      <a:pt x="90" y="262"/>
                      <a:pt x="102" y="275"/>
                      <a:pt x="116" y="287"/>
                    </a:cubicBezTo>
                    <a:cubicBezTo>
                      <a:pt x="122" y="293"/>
                      <a:pt x="130" y="295"/>
                      <a:pt x="137" y="295"/>
                    </a:cubicBezTo>
                    <a:cubicBezTo>
                      <a:pt x="146" y="295"/>
                      <a:pt x="155" y="292"/>
                      <a:pt x="161" y="285"/>
                    </a:cubicBezTo>
                    <a:cubicBezTo>
                      <a:pt x="162" y="284"/>
                      <a:pt x="163" y="283"/>
                      <a:pt x="164" y="281"/>
                    </a:cubicBezTo>
                    <a:cubicBezTo>
                      <a:pt x="173" y="268"/>
                      <a:pt x="171" y="251"/>
                      <a:pt x="159" y="240"/>
                    </a:cubicBezTo>
                    <a:cubicBezTo>
                      <a:pt x="117" y="202"/>
                      <a:pt x="94" y="165"/>
                      <a:pt x="81" y="134"/>
                    </a:cubicBezTo>
                    <a:cubicBezTo>
                      <a:pt x="67" y="102"/>
                      <a:pt x="65" y="76"/>
                      <a:pt x="65" y="60"/>
                    </a:cubicBezTo>
                    <a:cubicBezTo>
                      <a:pt x="65" y="54"/>
                      <a:pt x="65" y="49"/>
                      <a:pt x="65" y="4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22"/>
              <p:cNvSpPr>
                <a:spLocks/>
              </p:cNvSpPr>
              <p:nvPr/>
            </p:nvSpPr>
            <p:spPr bwMode="auto">
              <a:xfrm>
                <a:off x="7277512" y="1867234"/>
                <a:ext cx="614104" cy="620279"/>
              </a:xfrm>
              <a:custGeom>
                <a:avLst/>
                <a:gdLst/>
                <a:ahLst/>
                <a:cxnLst>
                  <a:cxn ang="0">
                    <a:pos x="246" y="332"/>
                  </a:cxn>
                  <a:cxn ang="0">
                    <a:pos x="218" y="335"/>
                  </a:cxn>
                  <a:cxn ang="0">
                    <a:pos x="50" y="193"/>
                  </a:cxn>
                  <a:cxn ang="0">
                    <a:pos x="48" y="164"/>
                  </a:cxn>
                  <a:cxn ang="0">
                    <a:pos x="99" y="43"/>
                  </a:cxn>
                  <a:cxn ang="0">
                    <a:pos x="99" y="9"/>
                  </a:cxn>
                  <a:cxn ang="0">
                    <a:pos x="65" y="9"/>
                  </a:cxn>
                  <a:cxn ang="0">
                    <a:pos x="0" y="164"/>
                  </a:cxn>
                  <a:cxn ang="0">
                    <a:pos x="3" y="201"/>
                  </a:cxn>
                  <a:cxn ang="0">
                    <a:pos x="218" y="383"/>
                  </a:cxn>
                  <a:cxn ang="0">
                    <a:pos x="254" y="380"/>
                  </a:cxn>
                  <a:cxn ang="0">
                    <a:pos x="369" y="322"/>
                  </a:cxn>
                  <a:cxn ang="0">
                    <a:pos x="370" y="288"/>
                  </a:cxn>
                  <a:cxn ang="0">
                    <a:pos x="336" y="287"/>
                  </a:cxn>
                  <a:cxn ang="0">
                    <a:pos x="336" y="287"/>
                  </a:cxn>
                  <a:cxn ang="0">
                    <a:pos x="246" y="332"/>
                  </a:cxn>
                </a:cxnLst>
                <a:rect l="0" t="0" r="r" b="b"/>
                <a:pathLst>
                  <a:path w="379" h="383">
                    <a:moveTo>
                      <a:pt x="246" y="332"/>
                    </a:moveTo>
                    <a:cubicBezTo>
                      <a:pt x="237" y="334"/>
                      <a:pt x="227" y="335"/>
                      <a:pt x="218" y="335"/>
                    </a:cubicBezTo>
                    <a:cubicBezTo>
                      <a:pt x="136" y="335"/>
                      <a:pt x="64" y="276"/>
                      <a:pt x="50" y="193"/>
                    </a:cubicBezTo>
                    <a:cubicBezTo>
                      <a:pt x="49" y="183"/>
                      <a:pt x="48" y="174"/>
                      <a:pt x="48" y="164"/>
                    </a:cubicBezTo>
                    <a:cubicBezTo>
                      <a:pt x="48" y="118"/>
                      <a:pt x="67" y="75"/>
                      <a:pt x="99" y="43"/>
                    </a:cubicBezTo>
                    <a:cubicBezTo>
                      <a:pt x="108" y="34"/>
                      <a:pt x="108" y="19"/>
                      <a:pt x="99" y="9"/>
                    </a:cubicBezTo>
                    <a:cubicBezTo>
                      <a:pt x="90" y="0"/>
                      <a:pt x="75" y="0"/>
                      <a:pt x="65" y="9"/>
                    </a:cubicBezTo>
                    <a:cubicBezTo>
                      <a:pt x="24" y="49"/>
                      <a:pt x="0" y="105"/>
                      <a:pt x="0" y="164"/>
                    </a:cubicBezTo>
                    <a:cubicBezTo>
                      <a:pt x="0" y="177"/>
                      <a:pt x="1" y="189"/>
                      <a:pt x="3" y="201"/>
                    </a:cubicBezTo>
                    <a:cubicBezTo>
                      <a:pt x="21" y="307"/>
                      <a:pt x="113" y="383"/>
                      <a:pt x="218" y="383"/>
                    </a:cubicBezTo>
                    <a:cubicBezTo>
                      <a:pt x="230" y="383"/>
                      <a:pt x="242" y="382"/>
                      <a:pt x="254" y="380"/>
                    </a:cubicBezTo>
                    <a:cubicBezTo>
                      <a:pt x="299" y="372"/>
                      <a:pt x="338" y="351"/>
                      <a:pt x="369" y="322"/>
                    </a:cubicBezTo>
                    <a:cubicBezTo>
                      <a:pt x="378" y="313"/>
                      <a:pt x="379" y="298"/>
                      <a:pt x="370" y="288"/>
                    </a:cubicBezTo>
                    <a:cubicBezTo>
                      <a:pt x="360" y="279"/>
                      <a:pt x="345" y="278"/>
                      <a:pt x="336" y="287"/>
                    </a:cubicBezTo>
                    <a:cubicBezTo>
                      <a:pt x="336" y="287"/>
                      <a:pt x="336" y="287"/>
                      <a:pt x="336" y="287"/>
                    </a:cubicBezTo>
                    <a:cubicBezTo>
                      <a:pt x="312" y="310"/>
                      <a:pt x="281" y="326"/>
                      <a:pt x="246" y="3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23"/>
              <p:cNvSpPr>
                <a:spLocks/>
              </p:cNvSpPr>
              <p:nvPr/>
            </p:nvSpPr>
            <p:spPr bwMode="auto">
              <a:xfrm>
                <a:off x="7025008" y="1012977"/>
                <a:ext cx="325235" cy="325921"/>
              </a:xfrm>
              <a:custGeom>
                <a:avLst/>
                <a:gdLst/>
                <a:ahLst/>
                <a:cxnLst>
                  <a:cxn ang="0">
                    <a:pos x="75" y="187"/>
                  </a:cxn>
                  <a:cxn ang="0">
                    <a:pos x="187" y="126"/>
                  </a:cxn>
                  <a:cxn ang="0">
                    <a:pos x="126" y="14"/>
                  </a:cxn>
                  <a:cxn ang="0">
                    <a:pos x="14" y="75"/>
                  </a:cxn>
                  <a:cxn ang="0">
                    <a:pos x="75" y="187"/>
                  </a:cxn>
                </a:cxnLst>
                <a:rect l="0" t="0" r="r" b="b"/>
                <a:pathLst>
                  <a:path w="201" h="201">
                    <a:moveTo>
                      <a:pt x="75" y="187"/>
                    </a:moveTo>
                    <a:cubicBezTo>
                      <a:pt x="123" y="201"/>
                      <a:pt x="173" y="173"/>
                      <a:pt x="187" y="126"/>
                    </a:cubicBezTo>
                    <a:cubicBezTo>
                      <a:pt x="201" y="78"/>
                      <a:pt x="173" y="28"/>
                      <a:pt x="126" y="14"/>
                    </a:cubicBezTo>
                    <a:cubicBezTo>
                      <a:pt x="78" y="0"/>
                      <a:pt x="28" y="28"/>
                      <a:pt x="14" y="75"/>
                    </a:cubicBezTo>
                    <a:cubicBezTo>
                      <a:pt x="0" y="123"/>
                      <a:pt x="28" y="173"/>
                      <a:pt x="75" y="18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24"/>
              <p:cNvSpPr>
                <a:spLocks/>
              </p:cNvSpPr>
              <p:nvPr/>
            </p:nvSpPr>
            <p:spPr bwMode="auto">
              <a:xfrm>
                <a:off x="6914538" y="1330664"/>
                <a:ext cx="314257" cy="1147243"/>
              </a:xfrm>
              <a:custGeom>
                <a:avLst/>
                <a:gdLst/>
                <a:ahLst/>
                <a:cxnLst>
                  <a:cxn ang="0">
                    <a:pos x="59" y="364"/>
                  </a:cxn>
                  <a:cxn ang="0">
                    <a:pos x="76" y="482"/>
                  </a:cxn>
                  <a:cxn ang="0">
                    <a:pos x="52" y="645"/>
                  </a:cxn>
                  <a:cxn ang="0">
                    <a:pos x="87" y="706"/>
                  </a:cxn>
                  <a:cxn ang="0">
                    <a:pos x="100" y="708"/>
                  </a:cxn>
                  <a:cxn ang="0">
                    <a:pos x="149" y="671"/>
                  </a:cxn>
                  <a:cxn ang="0">
                    <a:pos x="176" y="482"/>
                  </a:cxn>
                  <a:cxn ang="0">
                    <a:pos x="148" y="315"/>
                  </a:cxn>
                  <a:cxn ang="0">
                    <a:pos x="148" y="312"/>
                  </a:cxn>
                  <a:cxn ang="0">
                    <a:pos x="154" y="221"/>
                  </a:cxn>
                  <a:cxn ang="0">
                    <a:pos x="115" y="170"/>
                  </a:cxn>
                  <a:cxn ang="0">
                    <a:pos x="79" y="77"/>
                  </a:cxn>
                  <a:cxn ang="0">
                    <a:pos x="87" y="47"/>
                  </a:cxn>
                  <a:cxn ang="0">
                    <a:pos x="114" y="32"/>
                  </a:cxn>
                  <a:cxn ang="0">
                    <a:pos x="119" y="32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67"/>
                  </a:cxn>
                  <a:cxn ang="0">
                    <a:pos x="159" y="70"/>
                  </a:cxn>
                  <a:cxn ang="0">
                    <a:pos x="163" y="83"/>
                  </a:cxn>
                  <a:cxn ang="0">
                    <a:pos x="178" y="118"/>
                  </a:cxn>
                  <a:cxn ang="0">
                    <a:pos x="180" y="108"/>
                  </a:cxn>
                  <a:cxn ang="0">
                    <a:pos x="148" y="10"/>
                  </a:cxn>
                  <a:cxn ang="0">
                    <a:pos x="41" y="73"/>
                  </a:cxn>
                  <a:cxn ang="0">
                    <a:pos x="6" y="294"/>
                  </a:cxn>
                  <a:cxn ang="0">
                    <a:pos x="59" y="364"/>
                  </a:cxn>
                </a:cxnLst>
                <a:rect l="0" t="0" r="r" b="b"/>
                <a:pathLst>
                  <a:path w="194" h="708">
                    <a:moveTo>
                      <a:pt x="59" y="364"/>
                    </a:moveTo>
                    <a:cubicBezTo>
                      <a:pt x="67" y="389"/>
                      <a:pt x="76" y="429"/>
                      <a:pt x="76" y="482"/>
                    </a:cubicBezTo>
                    <a:cubicBezTo>
                      <a:pt x="76" y="527"/>
                      <a:pt x="70" y="581"/>
                      <a:pt x="52" y="645"/>
                    </a:cubicBezTo>
                    <a:cubicBezTo>
                      <a:pt x="45" y="671"/>
                      <a:pt x="60" y="699"/>
                      <a:pt x="87" y="706"/>
                    </a:cubicBezTo>
                    <a:cubicBezTo>
                      <a:pt x="91" y="707"/>
                      <a:pt x="96" y="708"/>
                      <a:pt x="100" y="708"/>
                    </a:cubicBezTo>
                    <a:cubicBezTo>
                      <a:pt x="122" y="708"/>
                      <a:pt x="142" y="693"/>
                      <a:pt x="149" y="671"/>
                    </a:cubicBezTo>
                    <a:cubicBezTo>
                      <a:pt x="169" y="599"/>
                      <a:pt x="176" y="536"/>
                      <a:pt x="176" y="482"/>
                    </a:cubicBezTo>
                    <a:cubicBezTo>
                      <a:pt x="176" y="406"/>
                      <a:pt x="161" y="349"/>
                      <a:pt x="148" y="315"/>
                    </a:cubicBezTo>
                    <a:cubicBezTo>
                      <a:pt x="148" y="314"/>
                      <a:pt x="148" y="313"/>
                      <a:pt x="148" y="312"/>
                    </a:cubicBezTo>
                    <a:cubicBezTo>
                      <a:pt x="146" y="282"/>
                      <a:pt x="149" y="251"/>
                      <a:pt x="154" y="221"/>
                    </a:cubicBezTo>
                    <a:cubicBezTo>
                      <a:pt x="137" y="203"/>
                      <a:pt x="125" y="186"/>
                      <a:pt x="115" y="170"/>
                    </a:cubicBezTo>
                    <a:cubicBezTo>
                      <a:pt x="88" y="125"/>
                      <a:pt x="81" y="88"/>
                      <a:pt x="79" y="77"/>
                    </a:cubicBezTo>
                    <a:cubicBezTo>
                      <a:pt x="78" y="66"/>
                      <a:pt x="81" y="56"/>
                      <a:pt x="87" y="47"/>
                    </a:cubicBezTo>
                    <a:cubicBezTo>
                      <a:pt x="94" y="39"/>
                      <a:pt x="103" y="34"/>
                      <a:pt x="114" y="32"/>
                    </a:cubicBezTo>
                    <a:cubicBezTo>
                      <a:pt x="116" y="32"/>
                      <a:pt x="117" y="32"/>
                      <a:pt x="119" y="32"/>
                    </a:cubicBezTo>
                    <a:cubicBezTo>
                      <a:pt x="139" y="32"/>
                      <a:pt x="156" y="4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9" y="68"/>
                      <a:pt x="159" y="69"/>
                      <a:pt x="159" y="70"/>
                    </a:cubicBezTo>
                    <a:cubicBezTo>
                      <a:pt x="160" y="73"/>
                      <a:pt x="161" y="77"/>
                      <a:pt x="163" y="83"/>
                    </a:cubicBezTo>
                    <a:cubicBezTo>
                      <a:pt x="165" y="92"/>
                      <a:pt x="170" y="104"/>
                      <a:pt x="178" y="118"/>
                    </a:cubicBezTo>
                    <a:cubicBezTo>
                      <a:pt x="179" y="115"/>
                      <a:pt x="179" y="111"/>
                      <a:pt x="180" y="108"/>
                    </a:cubicBezTo>
                    <a:cubicBezTo>
                      <a:pt x="194" y="69"/>
                      <a:pt x="181" y="20"/>
                      <a:pt x="148" y="10"/>
                    </a:cubicBezTo>
                    <a:cubicBezTo>
                      <a:pt x="114" y="0"/>
                      <a:pt x="64" y="16"/>
                      <a:pt x="41" y="73"/>
                    </a:cubicBezTo>
                    <a:cubicBezTo>
                      <a:pt x="9" y="152"/>
                      <a:pt x="0" y="204"/>
                      <a:pt x="6" y="294"/>
                    </a:cubicBezTo>
                    <a:cubicBezTo>
                      <a:pt x="12" y="338"/>
                      <a:pt x="34" y="356"/>
                      <a:pt x="59" y="3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auto">
              <a:xfrm>
                <a:off x="7052454" y="1392418"/>
                <a:ext cx="424727" cy="434333"/>
              </a:xfrm>
              <a:custGeom>
                <a:avLst/>
                <a:gdLst/>
                <a:ahLst/>
                <a:cxnLst>
                  <a:cxn ang="0">
                    <a:pos x="66" y="34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66" y="30"/>
                  </a:cxn>
                  <a:cxn ang="0">
                    <a:pos x="30" y="2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37" y="128"/>
                  </a:cxn>
                  <a:cxn ang="0">
                    <a:pos x="71" y="173"/>
                  </a:cxn>
                  <a:cxn ang="0">
                    <a:pos x="215" y="266"/>
                  </a:cxn>
                  <a:cxn ang="0">
                    <a:pos x="226" y="268"/>
                  </a:cxn>
                  <a:cxn ang="0">
                    <a:pos x="256" y="247"/>
                  </a:cxn>
                  <a:cxn ang="0">
                    <a:pos x="237" y="206"/>
                  </a:cxn>
                  <a:cxn ang="0">
                    <a:pos x="92" y="95"/>
                  </a:cxn>
                  <a:cxn ang="0">
                    <a:pos x="90" y="91"/>
                  </a:cxn>
                  <a:cxn ang="0">
                    <a:pos x="70" y="47"/>
                  </a:cxn>
                  <a:cxn ang="0">
                    <a:pos x="66" y="34"/>
                  </a:cxn>
                </a:cxnLst>
                <a:rect l="0" t="0" r="r" b="b"/>
                <a:pathLst>
                  <a:path w="262" h="268">
                    <a:moveTo>
                      <a:pt x="66" y="34"/>
                    </a:moveTo>
                    <a:cubicBezTo>
                      <a:pt x="66" y="32"/>
                      <a:pt x="66" y="31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6" y="30"/>
                      <a:pt x="66" y="30"/>
                      <a:pt x="66" y="30"/>
                    </a:cubicBezTo>
                    <a:cubicBezTo>
                      <a:pt x="63" y="12"/>
                      <a:pt x="48" y="0"/>
                      <a:pt x="30" y="2"/>
                    </a:cubicBezTo>
                    <a:cubicBezTo>
                      <a:pt x="12" y="4"/>
                      <a:pt x="0" y="20"/>
                      <a:pt x="2" y="38"/>
                    </a:cubicBezTo>
                    <a:cubicBezTo>
                      <a:pt x="2" y="38"/>
                      <a:pt x="2" y="38"/>
                      <a:pt x="2" y="38"/>
                    </a:cubicBezTo>
                    <a:cubicBezTo>
                      <a:pt x="3" y="41"/>
                      <a:pt x="8" y="80"/>
                      <a:pt x="37" y="128"/>
                    </a:cubicBezTo>
                    <a:cubicBezTo>
                      <a:pt x="46" y="143"/>
                      <a:pt x="57" y="158"/>
                      <a:pt x="71" y="173"/>
                    </a:cubicBezTo>
                    <a:cubicBezTo>
                      <a:pt x="103" y="208"/>
                      <a:pt x="149" y="243"/>
                      <a:pt x="215" y="266"/>
                    </a:cubicBezTo>
                    <a:cubicBezTo>
                      <a:pt x="219" y="267"/>
                      <a:pt x="222" y="268"/>
                      <a:pt x="226" y="268"/>
                    </a:cubicBezTo>
                    <a:cubicBezTo>
                      <a:pt x="239" y="268"/>
                      <a:pt x="251" y="260"/>
                      <a:pt x="256" y="247"/>
                    </a:cubicBezTo>
                    <a:cubicBezTo>
                      <a:pt x="262" y="230"/>
                      <a:pt x="253" y="212"/>
                      <a:pt x="237" y="206"/>
                    </a:cubicBezTo>
                    <a:cubicBezTo>
                      <a:pt x="156" y="177"/>
                      <a:pt x="115" y="132"/>
                      <a:pt x="92" y="95"/>
                    </a:cubicBezTo>
                    <a:cubicBezTo>
                      <a:pt x="91" y="94"/>
                      <a:pt x="90" y="93"/>
                      <a:pt x="90" y="91"/>
                    </a:cubicBezTo>
                    <a:cubicBezTo>
                      <a:pt x="80" y="74"/>
                      <a:pt x="73" y="58"/>
                      <a:pt x="70" y="47"/>
                    </a:cubicBezTo>
                    <a:cubicBezTo>
                      <a:pt x="68" y="41"/>
                      <a:pt x="67" y="37"/>
                      <a:pt x="66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515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763</Words>
  <Application>Microsoft Office PowerPoint</Application>
  <PresentationFormat>Předvádění na obrazovce (16:9)</PresentationFormat>
  <Paragraphs>130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Nejdříve péče o maminku, následně o manžela</vt:lpstr>
      <vt:lpstr>Prezentace aplikace PowerPoint</vt:lpstr>
    </vt:vector>
  </TitlesOfParts>
  <Company>Pojišťovna České spořitelny,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Kozlová Markéta</dc:creator>
  <cp:lastModifiedBy>Náchodská Jana Ing.</cp:lastModifiedBy>
  <cp:revision>349</cp:revision>
  <cp:lastPrinted>2018-01-18T09:17:32Z</cp:lastPrinted>
  <dcterms:created xsi:type="dcterms:W3CDTF">2017-04-03T12:38:59Z</dcterms:created>
  <dcterms:modified xsi:type="dcterms:W3CDTF">2018-01-18T09:21:15Z</dcterms:modified>
</cp:coreProperties>
</file>